
<file path=[Content_Types].xml><?xml version="1.0" encoding="utf-8"?>
<Types xmlns="http://schemas.openxmlformats.org/package/2006/content-types">
  <Default Extension="emf" ContentType="image/x-emf"/>
  <Default Extension="jpeg" ContentType="image/jpeg"/>
  <Default Extension="jpg" ContentType="image/jpeg"/>
  <Default Extension="mp4" ContentType="video/mp4"/>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1.xml" ContentType="application/vnd.openxmlformats-officedocument.themeOverr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3.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4.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5.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6.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6"/>
  </p:notesMasterIdLst>
  <p:sldIdLst>
    <p:sldId id="263" r:id="rId5"/>
    <p:sldId id="300" r:id="rId6"/>
    <p:sldId id="305" r:id="rId7"/>
    <p:sldId id="301" r:id="rId8"/>
    <p:sldId id="302" r:id="rId9"/>
    <p:sldId id="303" r:id="rId10"/>
    <p:sldId id="304" r:id="rId11"/>
    <p:sldId id="307" r:id="rId12"/>
    <p:sldId id="292" r:id="rId13"/>
    <p:sldId id="308" r:id="rId14"/>
    <p:sldId id="29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FDFDF"/>
    <a:srgbClr val="0033A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73837" autoAdjust="0"/>
  </p:normalViewPr>
  <p:slideViewPr>
    <p:cSldViewPr snapToGrid="0">
      <p:cViewPr varScale="1">
        <p:scale>
          <a:sx n="81" d="100"/>
          <a:sy n="81" d="100"/>
        </p:scale>
        <p:origin x="169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er Guleser - SE-CU" userId="2793e4e0-35c2-4c24-be09-881ece9b76ab" providerId="ADAL" clId="{491AC4BF-C7BC-460A-8827-CC171EE8B6B7}"/>
    <pc:docChg chg="custSel modSld">
      <pc:chgData name="Cater Guleser - SE-CU" userId="2793e4e0-35c2-4c24-be09-881ece9b76ab" providerId="ADAL" clId="{491AC4BF-C7BC-460A-8827-CC171EE8B6B7}" dt="2026-10-01T13:04:08.947" v="30" actId="14100"/>
      <pc:docMkLst>
        <pc:docMk/>
      </pc:docMkLst>
      <pc:sldChg chg="addSp delSp modSp mod">
        <pc:chgData name="Cater Guleser - SE-CU" userId="2793e4e0-35c2-4c24-be09-881ece9b76ab" providerId="ADAL" clId="{491AC4BF-C7BC-460A-8827-CC171EE8B6B7}" dt="2026-10-01T13:04:08.947" v="30" actId="14100"/>
        <pc:sldMkLst>
          <pc:docMk/>
          <pc:sldMk cId="3315372071" sldId="307"/>
        </pc:sldMkLst>
        <pc:spChg chg="del mod">
          <ac:chgData name="Cater Guleser - SE-CU" userId="2793e4e0-35c2-4c24-be09-881ece9b76ab" providerId="ADAL" clId="{491AC4BF-C7BC-460A-8827-CC171EE8B6B7}" dt="2026-10-01T13:01:11.594" v="8" actId="478"/>
          <ac:spMkLst>
            <pc:docMk/>
            <pc:sldMk cId="3315372071" sldId="307"/>
            <ac:spMk id="2" creationId="{7F982863-CB66-D956-8DAE-BDF31A96B866}"/>
          </ac:spMkLst>
        </pc:spChg>
        <pc:spChg chg="add del mod">
          <ac:chgData name="Cater Guleser - SE-CU" userId="2793e4e0-35c2-4c24-be09-881ece9b76ab" providerId="ADAL" clId="{491AC4BF-C7BC-460A-8827-CC171EE8B6B7}" dt="2026-10-01T13:02:21.374" v="13" actId="478"/>
          <ac:spMkLst>
            <pc:docMk/>
            <pc:sldMk cId="3315372071" sldId="307"/>
            <ac:spMk id="4" creationId="{F6204EB6-9233-E8DE-8A67-E864A755A700}"/>
          </ac:spMkLst>
        </pc:spChg>
        <pc:spChg chg="del mod">
          <ac:chgData name="Cater Guleser - SE-CU" userId="2793e4e0-35c2-4c24-be09-881ece9b76ab" providerId="ADAL" clId="{491AC4BF-C7BC-460A-8827-CC171EE8B6B7}" dt="2026-10-01T13:01:04.931" v="6" actId="478"/>
          <ac:spMkLst>
            <pc:docMk/>
            <pc:sldMk cId="3315372071" sldId="307"/>
            <ac:spMk id="7" creationId="{84224296-B5D2-D7CF-8AB5-51F13B1F55EB}"/>
          </ac:spMkLst>
        </pc:spChg>
        <pc:picChg chg="add del mod">
          <ac:chgData name="Cater Guleser - SE-CU" userId="2793e4e0-35c2-4c24-be09-881ece9b76ab" providerId="ADAL" clId="{491AC4BF-C7BC-460A-8827-CC171EE8B6B7}" dt="2026-10-01T13:02:00.665" v="11" actId="478"/>
          <ac:picMkLst>
            <pc:docMk/>
            <pc:sldMk cId="3315372071" sldId="307"/>
            <ac:picMk id="6" creationId="{0BF02BC5-3AE7-67A3-11F1-2646D98F6FFF}"/>
          </ac:picMkLst>
        </pc:picChg>
        <pc:picChg chg="del mod">
          <ac:chgData name="Cater Guleser - SE-CU" userId="2793e4e0-35c2-4c24-be09-881ece9b76ab" providerId="ADAL" clId="{491AC4BF-C7BC-460A-8827-CC171EE8B6B7}" dt="2026-10-01T13:00:50.399" v="2" actId="478"/>
          <ac:picMkLst>
            <pc:docMk/>
            <pc:sldMk cId="3315372071" sldId="307"/>
            <ac:picMk id="9" creationId="{A1F6F57B-20EA-EEBA-B5B2-9BCD231E7B4E}"/>
          </ac:picMkLst>
        </pc:picChg>
        <pc:picChg chg="del mod">
          <ac:chgData name="Cater Guleser - SE-CU" userId="2793e4e0-35c2-4c24-be09-881ece9b76ab" providerId="ADAL" clId="{491AC4BF-C7BC-460A-8827-CC171EE8B6B7}" dt="2026-10-01T13:01:00.464" v="4" actId="478"/>
          <ac:picMkLst>
            <pc:docMk/>
            <pc:sldMk cId="3315372071" sldId="307"/>
            <ac:picMk id="10" creationId="{B708BBE6-48B5-CFFA-A7E7-A01088E1C815}"/>
          </ac:picMkLst>
        </pc:picChg>
        <pc:picChg chg="add del mod">
          <ac:chgData name="Cater Guleser - SE-CU" userId="2793e4e0-35c2-4c24-be09-881ece9b76ab" providerId="ADAL" clId="{491AC4BF-C7BC-460A-8827-CC171EE8B6B7}" dt="2026-10-01T13:03:01.760" v="19" actId="478"/>
          <ac:picMkLst>
            <pc:docMk/>
            <pc:sldMk cId="3315372071" sldId="307"/>
            <ac:picMk id="11" creationId="{BDF4608D-3F15-7D9A-565D-2D73E71E4F39}"/>
          </ac:picMkLst>
        </pc:picChg>
        <pc:picChg chg="add mod">
          <ac:chgData name="Cater Guleser - SE-CU" userId="2793e4e0-35c2-4c24-be09-881ece9b76ab" providerId="ADAL" clId="{491AC4BF-C7BC-460A-8827-CC171EE8B6B7}" dt="2026-10-01T13:04:05.209" v="28" actId="1076"/>
          <ac:picMkLst>
            <pc:docMk/>
            <pc:sldMk cId="3315372071" sldId="307"/>
            <ac:picMk id="13" creationId="{3AC7B459-8755-1996-9869-B10EBE10082E}"/>
          </ac:picMkLst>
        </pc:picChg>
        <pc:picChg chg="add mod">
          <ac:chgData name="Cater Guleser - SE-CU" userId="2793e4e0-35c2-4c24-be09-881ece9b76ab" providerId="ADAL" clId="{491AC4BF-C7BC-460A-8827-CC171EE8B6B7}" dt="2026-10-01T13:04:08.947" v="30" actId="14100"/>
          <ac:picMkLst>
            <pc:docMk/>
            <pc:sldMk cId="3315372071" sldId="307"/>
            <ac:picMk id="15" creationId="{E550AC22-60A9-2514-320B-4FD362CEAF27}"/>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https://metropolitanpolice-my.sharepoint.com/personal/guleser_cater_met_police_uk/Documents/My%20Documents/EXEL%20CRIME%20FIG.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xlsx"/></Relationships>
</file>

<file path=ppt/charts/_rels/chart3.xml.rels><?xml version="1.0" encoding="UTF-8" standalone="yes"?>
<Relationships xmlns="http://schemas.openxmlformats.org/package/2006/relationships"><Relationship Id="rId3" Type="http://schemas.openxmlformats.org/officeDocument/2006/relationships/oleObject" Target="https://metropolitanpolice-my.sharepoint.com/personal/guleser_cater_met_police_uk/Documents/My%20Documents/EXEL%20CRIME%20FIG.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https://metropolitanpolice-my.sharepoint.com/personal/guleser_cater_met_police_uk/Documents/My%20Documents/EXEL%20CRIME%20FIG.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https://metropolitanpolice-my.sharepoint.com/personal/guleser_cater_met_police_uk/Documents/My%20Documents/EXEL%20CRIME%20FIG.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https://metropolitanpolice-my.sharepoint.com/personal/guleser_cater_met_police_uk/Documents/My%20Documents/EXEL%20CRIME%20FIG.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https://metropolitanpolice-my.sharepoint.com/personal/guleser_cater_met_police_uk/Documents/My%20Documents/EXEL%20CRIME%20FIG.xlsx" TargetMode="External"/><Relationship Id="rId2" Type="http://schemas.microsoft.com/office/2011/relationships/chartColorStyle" Target="colors7.xml"/><Relationship Id="rId1" Type="http://schemas.microsoft.com/office/2011/relationships/chartStyle" Target="style7.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ysClr val="windowText" lastClr="000000"/>
                </a:solidFill>
                <a:latin typeface="+mn-lt"/>
                <a:ea typeface="+mn-ea"/>
                <a:cs typeface="+mn-cs"/>
              </a:defRPr>
            </a:pPr>
            <a:r>
              <a:rPr lang="en-GB">
                <a:solidFill>
                  <a:sysClr val="windowText" lastClr="000000"/>
                </a:solidFill>
              </a:rPr>
              <a:t>Total</a:t>
            </a:r>
            <a:r>
              <a:rPr lang="en-GB" baseline="0">
                <a:solidFill>
                  <a:sysClr val="windowText" lastClr="000000"/>
                </a:solidFill>
              </a:rPr>
              <a:t> crimes for 6 months April-Sept 26</a:t>
            </a:r>
            <a:endParaRPr lang="en-GB">
              <a:solidFill>
                <a:sysClr val="windowText" lastClr="000000"/>
              </a:solidFill>
            </a:endParaRPr>
          </a:p>
        </c:rich>
      </c:tx>
      <c:layout>
        <c:manualLayout>
          <c:xMode val="edge"/>
          <c:yMode val="edge"/>
          <c:x val="0.2879381566665869"/>
          <c:y val="2.8455293660871156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ysClr val="windowText" lastClr="000000"/>
              </a:solidFill>
              <a:latin typeface="+mn-lt"/>
              <a:ea typeface="+mn-ea"/>
              <a:cs typeface="+mn-cs"/>
            </a:defRPr>
          </a:pPr>
          <a:endParaRPr lang="en-GB"/>
        </a:p>
      </c:txPr>
    </c:title>
    <c:autoTitleDeleted val="0"/>
    <c:plotArea>
      <c:layout/>
      <c:barChart>
        <c:barDir val="col"/>
        <c:grouping val="clustered"/>
        <c:varyColors val="0"/>
        <c:ser>
          <c:idx val="2"/>
          <c:order val="2"/>
          <c:tx>
            <c:strRef>
              <c:f>Sheet7!$D$1</c:f>
              <c:strCache>
                <c:ptCount val="1"/>
                <c:pt idx="0">
                  <c:v>Apr-26</c:v>
                </c:pt>
              </c:strCache>
            </c:strRef>
          </c:tx>
          <c:spPr>
            <a:solidFill>
              <a:schemeClr val="accent3"/>
            </a:solidFill>
            <a:ln>
              <a:noFill/>
            </a:ln>
            <a:effectLst/>
          </c:spPr>
          <c:invertIfNegative val="0"/>
          <c:cat>
            <c:strRef>
              <c:f>Sheet7!$A$2:$A$10</c:f>
              <c:strCache>
                <c:ptCount val="7"/>
                <c:pt idx="0">
                  <c:v>Burglary</c:v>
                </c:pt>
                <c:pt idx="1">
                  <c:v>Attempted Burglary</c:v>
                </c:pt>
                <c:pt idx="2">
                  <c:v>Commercial Burglary</c:v>
                </c:pt>
                <c:pt idx="3">
                  <c:v>Theft from Motor vehicle</c:v>
                </c:pt>
                <c:pt idx="4">
                  <c:v>Theft of Motor Vehicle</c:v>
                </c:pt>
                <c:pt idx="5">
                  <c:v>Robbery</c:v>
                </c:pt>
                <c:pt idx="6">
                  <c:v>ASB</c:v>
                </c:pt>
              </c:strCache>
            </c:strRef>
          </c:cat>
          <c:val>
            <c:numRef>
              <c:f>Sheet7!$D$2:$D$10</c:f>
              <c:numCache>
                <c:formatCode>General</c:formatCode>
                <c:ptCount val="9"/>
                <c:pt idx="0">
                  <c:v>4</c:v>
                </c:pt>
                <c:pt idx="1">
                  <c:v>0</c:v>
                </c:pt>
                <c:pt idx="2">
                  <c:v>1</c:v>
                </c:pt>
                <c:pt idx="3">
                  <c:v>6</c:v>
                </c:pt>
                <c:pt idx="4">
                  <c:v>2</c:v>
                </c:pt>
                <c:pt idx="5">
                  <c:v>0</c:v>
                </c:pt>
                <c:pt idx="6">
                  <c:v>4</c:v>
                </c:pt>
              </c:numCache>
            </c:numRef>
          </c:val>
          <c:extLst>
            <c:ext xmlns:c16="http://schemas.microsoft.com/office/drawing/2014/chart" uri="{C3380CC4-5D6E-409C-BE32-E72D297353CC}">
              <c16:uniqueId val="{00000000-21E3-4994-9834-53AE0FC04AF6}"/>
            </c:ext>
          </c:extLst>
        </c:ser>
        <c:ser>
          <c:idx val="3"/>
          <c:order val="3"/>
          <c:tx>
            <c:strRef>
              <c:f>Sheet7!$E$1</c:f>
              <c:strCache>
                <c:ptCount val="1"/>
                <c:pt idx="0">
                  <c:v>May-26</c:v>
                </c:pt>
              </c:strCache>
            </c:strRef>
          </c:tx>
          <c:spPr>
            <a:solidFill>
              <a:schemeClr val="accent4"/>
            </a:solidFill>
            <a:ln>
              <a:noFill/>
            </a:ln>
            <a:effectLst/>
          </c:spPr>
          <c:invertIfNegative val="0"/>
          <c:cat>
            <c:strRef>
              <c:f>Sheet7!$A$2:$A$10</c:f>
              <c:strCache>
                <c:ptCount val="7"/>
                <c:pt idx="0">
                  <c:v>Burglary</c:v>
                </c:pt>
                <c:pt idx="1">
                  <c:v>Attempted Burglary</c:v>
                </c:pt>
                <c:pt idx="2">
                  <c:v>Commercial Burglary</c:v>
                </c:pt>
                <c:pt idx="3">
                  <c:v>Theft from Motor vehicle</c:v>
                </c:pt>
                <c:pt idx="4">
                  <c:v>Theft of Motor Vehicle</c:v>
                </c:pt>
                <c:pt idx="5">
                  <c:v>Robbery</c:v>
                </c:pt>
                <c:pt idx="6">
                  <c:v>ASB</c:v>
                </c:pt>
              </c:strCache>
            </c:strRef>
          </c:cat>
          <c:val>
            <c:numRef>
              <c:f>Sheet7!$E$2:$E$10</c:f>
              <c:numCache>
                <c:formatCode>General</c:formatCode>
                <c:ptCount val="9"/>
                <c:pt idx="0">
                  <c:v>4</c:v>
                </c:pt>
                <c:pt idx="1">
                  <c:v>0</c:v>
                </c:pt>
                <c:pt idx="2">
                  <c:v>0</c:v>
                </c:pt>
                <c:pt idx="3">
                  <c:v>3</c:v>
                </c:pt>
                <c:pt idx="4">
                  <c:v>6</c:v>
                </c:pt>
                <c:pt idx="5">
                  <c:v>3</c:v>
                </c:pt>
                <c:pt idx="6">
                  <c:v>6</c:v>
                </c:pt>
              </c:numCache>
            </c:numRef>
          </c:val>
          <c:extLst>
            <c:ext xmlns:c16="http://schemas.microsoft.com/office/drawing/2014/chart" uri="{C3380CC4-5D6E-409C-BE32-E72D297353CC}">
              <c16:uniqueId val="{00000001-21E3-4994-9834-53AE0FC04AF6}"/>
            </c:ext>
          </c:extLst>
        </c:ser>
        <c:ser>
          <c:idx val="4"/>
          <c:order val="4"/>
          <c:tx>
            <c:strRef>
              <c:f>Sheet7!$F$1</c:f>
              <c:strCache>
                <c:ptCount val="1"/>
                <c:pt idx="0">
                  <c:v>Jun-26</c:v>
                </c:pt>
              </c:strCache>
            </c:strRef>
          </c:tx>
          <c:spPr>
            <a:solidFill>
              <a:schemeClr val="accent5"/>
            </a:solidFill>
            <a:ln>
              <a:noFill/>
            </a:ln>
            <a:effectLst/>
          </c:spPr>
          <c:invertIfNegative val="0"/>
          <c:cat>
            <c:strRef>
              <c:f>Sheet7!$A$2:$A$10</c:f>
              <c:strCache>
                <c:ptCount val="7"/>
                <c:pt idx="0">
                  <c:v>Burglary</c:v>
                </c:pt>
                <c:pt idx="1">
                  <c:v>Attempted Burglary</c:v>
                </c:pt>
                <c:pt idx="2">
                  <c:v>Commercial Burglary</c:v>
                </c:pt>
                <c:pt idx="3">
                  <c:v>Theft from Motor vehicle</c:v>
                </c:pt>
                <c:pt idx="4">
                  <c:v>Theft of Motor Vehicle</c:v>
                </c:pt>
                <c:pt idx="5">
                  <c:v>Robbery</c:v>
                </c:pt>
                <c:pt idx="6">
                  <c:v>ASB</c:v>
                </c:pt>
              </c:strCache>
            </c:strRef>
          </c:cat>
          <c:val>
            <c:numRef>
              <c:f>Sheet7!$F$2:$F$10</c:f>
              <c:numCache>
                <c:formatCode>General</c:formatCode>
                <c:ptCount val="9"/>
                <c:pt idx="0">
                  <c:v>5</c:v>
                </c:pt>
                <c:pt idx="1">
                  <c:v>0</c:v>
                </c:pt>
                <c:pt idx="2">
                  <c:v>0</c:v>
                </c:pt>
                <c:pt idx="3">
                  <c:v>5</c:v>
                </c:pt>
                <c:pt idx="4">
                  <c:v>3</c:v>
                </c:pt>
                <c:pt idx="5">
                  <c:v>1</c:v>
                </c:pt>
                <c:pt idx="6">
                  <c:v>5</c:v>
                </c:pt>
              </c:numCache>
            </c:numRef>
          </c:val>
          <c:extLst>
            <c:ext xmlns:c16="http://schemas.microsoft.com/office/drawing/2014/chart" uri="{C3380CC4-5D6E-409C-BE32-E72D297353CC}">
              <c16:uniqueId val="{00000002-21E3-4994-9834-53AE0FC04AF6}"/>
            </c:ext>
          </c:extLst>
        </c:ser>
        <c:ser>
          <c:idx val="5"/>
          <c:order val="5"/>
          <c:tx>
            <c:strRef>
              <c:f>Sheet7!$G$1</c:f>
              <c:strCache>
                <c:ptCount val="1"/>
                <c:pt idx="0">
                  <c:v>Jul-26</c:v>
                </c:pt>
              </c:strCache>
            </c:strRef>
          </c:tx>
          <c:spPr>
            <a:solidFill>
              <a:schemeClr val="accent6"/>
            </a:solidFill>
            <a:ln>
              <a:noFill/>
            </a:ln>
            <a:effectLst/>
          </c:spPr>
          <c:invertIfNegative val="0"/>
          <c:cat>
            <c:strRef>
              <c:f>Sheet7!$A$2:$A$10</c:f>
              <c:strCache>
                <c:ptCount val="7"/>
                <c:pt idx="0">
                  <c:v>Burglary</c:v>
                </c:pt>
                <c:pt idx="1">
                  <c:v>Attempted Burglary</c:v>
                </c:pt>
                <c:pt idx="2">
                  <c:v>Commercial Burglary</c:v>
                </c:pt>
                <c:pt idx="3">
                  <c:v>Theft from Motor vehicle</c:v>
                </c:pt>
                <c:pt idx="4">
                  <c:v>Theft of Motor Vehicle</c:v>
                </c:pt>
                <c:pt idx="5">
                  <c:v>Robbery</c:v>
                </c:pt>
                <c:pt idx="6">
                  <c:v>ASB</c:v>
                </c:pt>
              </c:strCache>
            </c:strRef>
          </c:cat>
          <c:val>
            <c:numRef>
              <c:f>Sheet7!$G$2:$G$10</c:f>
              <c:numCache>
                <c:formatCode>General</c:formatCode>
                <c:ptCount val="9"/>
                <c:pt idx="0">
                  <c:v>11</c:v>
                </c:pt>
                <c:pt idx="1">
                  <c:v>1</c:v>
                </c:pt>
                <c:pt idx="2">
                  <c:v>1</c:v>
                </c:pt>
                <c:pt idx="3">
                  <c:v>9</c:v>
                </c:pt>
                <c:pt idx="4">
                  <c:v>5</c:v>
                </c:pt>
                <c:pt idx="5">
                  <c:v>2</c:v>
                </c:pt>
                <c:pt idx="6">
                  <c:v>6</c:v>
                </c:pt>
              </c:numCache>
            </c:numRef>
          </c:val>
          <c:extLst>
            <c:ext xmlns:c16="http://schemas.microsoft.com/office/drawing/2014/chart" uri="{C3380CC4-5D6E-409C-BE32-E72D297353CC}">
              <c16:uniqueId val="{00000003-21E3-4994-9834-53AE0FC04AF6}"/>
            </c:ext>
          </c:extLst>
        </c:ser>
        <c:ser>
          <c:idx val="6"/>
          <c:order val="6"/>
          <c:tx>
            <c:strRef>
              <c:f>Sheet7!$H$1</c:f>
              <c:strCache>
                <c:ptCount val="1"/>
                <c:pt idx="0">
                  <c:v>Aug-26</c:v>
                </c:pt>
              </c:strCache>
            </c:strRef>
          </c:tx>
          <c:spPr>
            <a:solidFill>
              <a:schemeClr val="accent1">
                <a:lumMod val="60000"/>
              </a:schemeClr>
            </a:solidFill>
            <a:ln>
              <a:noFill/>
            </a:ln>
            <a:effectLst/>
          </c:spPr>
          <c:invertIfNegative val="0"/>
          <c:cat>
            <c:strRef>
              <c:f>Sheet7!$A$2:$A$10</c:f>
              <c:strCache>
                <c:ptCount val="7"/>
                <c:pt idx="0">
                  <c:v>Burglary</c:v>
                </c:pt>
                <c:pt idx="1">
                  <c:v>Attempted Burglary</c:v>
                </c:pt>
                <c:pt idx="2">
                  <c:v>Commercial Burglary</c:v>
                </c:pt>
                <c:pt idx="3">
                  <c:v>Theft from Motor vehicle</c:v>
                </c:pt>
                <c:pt idx="4">
                  <c:v>Theft of Motor Vehicle</c:v>
                </c:pt>
                <c:pt idx="5">
                  <c:v>Robbery</c:v>
                </c:pt>
                <c:pt idx="6">
                  <c:v>ASB</c:v>
                </c:pt>
              </c:strCache>
            </c:strRef>
          </c:cat>
          <c:val>
            <c:numRef>
              <c:f>Sheet7!$H$2:$H$10</c:f>
              <c:numCache>
                <c:formatCode>General</c:formatCode>
                <c:ptCount val="9"/>
                <c:pt idx="0">
                  <c:v>5</c:v>
                </c:pt>
                <c:pt idx="1">
                  <c:v>1</c:v>
                </c:pt>
                <c:pt idx="2">
                  <c:v>1</c:v>
                </c:pt>
                <c:pt idx="3">
                  <c:v>6</c:v>
                </c:pt>
                <c:pt idx="4">
                  <c:v>5</c:v>
                </c:pt>
                <c:pt idx="5">
                  <c:v>2</c:v>
                </c:pt>
                <c:pt idx="6">
                  <c:v>5</c:v>
                </c:pt>
              </c:numCache>
            </c:numRef>
          </c:val>
          <c:extLst>
            <c:ext xmlns:c16="http://schemas.microsoft.com/office/drawing/2014/chart" uri="{C3380CC4-5D6E-409C-BE32-E72D297353CC}">
              <c16:uniqueId val="{00000004-21E3-4994-9834-53AE0FC04AF6}"/>
            </c:ext>
          </c:extLst>
        </c:ser>
        <c:ser>
          <c:idx val="7"/>
          <c:order val="7"/>
          <c:tx>
            <c:strRef>
              <c:f>Sheet7!$I$1</c:f>
              <c:strCache>
                <c:ptCount val="1"/>
                <c:pt idx="0">
                  <c:v>Sep-26</c:v>
                </c:pt>
              </c:strCache>
            </c:strRef>
          </c:tx>
          <c:spPr>
            <a:solidFill>
              <a:schemeClr val="accent2">
                <a:lumMod val="60000"/>
              </a:schemeClr>
            </a:solidFill>
            <a:ln>
              <a:noFill/>
            </a:ln>
            <a:effectLst/>
          </c:spPr>
          <c:invertIfNegative val="0"/>
          <c:cat>
            <c:strRef>
              <c:f>Sheet7!$A$2:$A$10</c:f>
              <c:strCache>
                <c:ptCount val="7"/>
                <c:pt idx="0">
                  <c:v>Burglary</c:v>
                </c:pt>
                <c:pt idx="1">
                  <c:v>Attempted Burglary</c:v>
                </c:pt>
                <c:pt idx="2">
                  <c:v>Commercial Burglary</c:v>
                </c:pt>
                <c:pt idx="3">
                  <c:v>Theft from Motor vehicle</c:v>
                </c:pt>
                <c:pt idx="4">
                  <c:v>Theft of Motor Vehicle</c:v>
                </c:pt>
                <c:pt idx="5">
                  <c:v>Robbery</c:v>
                </c:pt>
                <c:pt idx="6">
                  <c:v>ASB</c:v>
                </c:pt>
              </c:strCache>
            </c:strRef>
          </c:cat>
          <c:val>
            <c:numRef>
              <c:f>Sheet7!$I$2:$I$10</c:f>
              <c:numCache>
                <c:formatCode>General</c:formatCode>
                <c:ptCount val="9"/>
                <c:pt idx="0">
                  <c:v>3</c:v>
                </c:pt>
                <c:pt idx="1">
                  <c:v>0</c:v>
                </c:pt>
                <c:pt idx="2">
                  <c:v>0</c:v>
                </c:pt>
                <c:pt idx="3">
                  <c:v>17</c:v>
                </c:pt>
                <c:pt idx="4">
                  <c:v>3</c:v>
                </c:pt>
                <c:pt idx="5">
                  <c:v>1</c:v>
                </c:pt>
                <c:pt idx="6">
                  <c:v>1</c:v>
                </c:pt>
              </c:numCache>
            </c:numRef>
          </c:val>
          <c:extLst>
            <c:ext xmlns:c16="http://schemas.microsoft.com/office/drawing/2014/chart" uri="{C3380CC4-5D6E-409C-BE32-E72D297353CC}">
              <c16:uniqueId val="{00000005-21E3-4994-9834-53AE0FC04AF6}"/>
            </c:ext>
          </c:extLst>
        </c:ser>
        <c:dLbls>
          <c:showLegendKey val="0"/>
          <c:showVal val="0"/>
          <c:showCatName val="0"/>
          <c:showSerName val="0"/>
          <c:showPercent val="0"/>
          <c:showBubbleSize val="0"/>
        </c:dLbls>
        <c:gapWidth val="219"/>
        <c:overlap val="-27"/>
        <c:axId val="25665183"/>
        <c:axId val="34211471"/>
        <c:extLst>
          <c:ext xmlns:c15="http://schemas.microsoft.com/office/drawing/2012/chart" uri="{02D57815-91ED-43cb-92C2-25804820EDAC}">
            <c15:filteredBarSeries>
              <c15:ser>
                <c:idx val="0"/>
                <c:order val="0"/>
                <c:tx>
                  <c:strRef>
                    <c:extLst>
                      <c:ext uri="{02D57815-91ED-43cb-92C2-25804820EDAC}">
                        <c15:formulaRef>
                          <c15:sqref>Sheet7!$B$1</c15:sqref>
                        </c15:formulaRef>
                      </c:ext>
                    </c:extLst>
                    <c:strCache>
                      <c:ptCount val="1"/>
                    </c:strCache>
                  </c:strRef>
                </c:tx>
                <c:spPr>
                  <a:solidFill>
                    <a:schemeClr val="accent1"/>
                  </a:solidFill>
                  <a:ln>
                    <a:noFill/>
                  </a:ln>
                  <a:effectLst/>
                </c:spPr>
                <c:invertIfNegative val="0"/>
                <c:cat>
                  <c:strRef>
                    <c:extLst>
                      <c:ext uri="{02D57815-91ED-43cb-92C2-25804820EDAC}">
                        <c15:formulaRef>
                          <c15:sqref>Sheet7!$A$2:$A$10</c15:sqref>
                        </c15:formulaRef>
                      </c:ext>
                    </c:extLst>
                    <c:strCache>
                      <c:ptCount val="7"/>
                      <c:pt idx="0">
                        <c:v>Burglary</c:v>
                      </c:pt>
                      <c:pt idx="1">
                        <c:v>Attempted Burglary</c:v>
                      </c:pt>
                      <c:pt idx="2">
                        <c:v>Commercial Burglary</c:v>
                      </c:pt>
                      <c:pt idx="3">
                        <c:v>Theft from Motor vehicle</c:v>
                      </c:pt>
                      <c:pt idx="4">
                        <c:v>Theft of Motor Vehicle</c:v>
                      </c:pt>
                      <c:pt idx="5">
                        <c:v>Robbery</c:v>
                      </c:pt>
                      <c:pt idx="6">
                        <c:v>ASB</c:v>
                      </c:pt>
                    </c:strCache>
                  </c:strRef>
                </c:cat>
                <c:val>
                  <c:numRef>
                    <c:extLst>
                      <c:ext uri="{02D57815-91ED-43cb-92C2-25804820EDAC}">
                        <c15:formulaRef>
                          <c15:sqref>Sheet7!$B$2:$B$10</c15:sqref>
                        </c15:formulaRef>
                      </c:ext>
                    </c:extLst>
                    <c:numCache>
                      <c:formatCode>General</c:formatCode>
                      <c:ptCount val="9"/>
                    </c:numCache>
                  </c:numRef>
                </c:val>
                <c:extLst>
                  <c:ext xmlns:c16="http://schemas.microsoft.com/office/drawing/2014/chart" uri="{C3380CC4-5D6E-409C-BE32-E72D297353CC}">
                    <c16:uniqueId val="{00000006-21E3-4994-9834-53AE0FC04AF6}"/>
                  </c:ext>
                </c:extLst>
              </c15:ser>
            </c15:filteredBarSeries>
            <c15:filteredBarSeries>
              <c15:ser>
                <c:idx val="1"/>
                <c:order val="1"/>
                <c:tx>
                  <c:strRef>
                    <c:extLst xmlns:c15="http://schemas.microsoft.com/office/drawing/2012/chart">
                      <c:ext xmlns:c15="http://schemas.microsoft.com/office/drawing/2012/chart" uri="{02D57815-91ED-43cb-92C2-25804820EDAC}">
                        <c15:formulaRef>
                          <c15:sqref>Sheet7!$C$1</c15:sqref>
                        </c15:formulaRef>
                      </c:ext>
                    </c:extLst>
                    <c:strCache>
                      <c:ptCount val="1"/>
                    </c:strCache>
                  </c:strRef>
                </c:tx>
                <c:spPr>
                  <a:solidFill>
                    <a:schemeClr val="accent2"/>
                  </a:solidFill>
                  <a:ln>
                    <a:noFill/>
                  </a:ln>
                  <a:effectLst/>
                </c:spPr>
                <c:invertIfNegative val="0"/>
                <c:cat>
                  <c:strRef>
                    <c:extLst xmlns:c15="http://schemas.microsoft.com/office/drawing/2012/chart">
                      <c:ext xmlns:c15="http://schemas.microsoft.com/office/drawing/2012/chart" uri="{02D57815-91ED-43cb-92C2-25804820EDAC}">
                        <c15:formulaRef>
                          <c15:sqref>Sheet7!$A$2:$A$10</c15:sqref>
                        </c15:formulaRef>
                      </c:ext>
                    </c:extLst>
                    <c:strCache>
                      <c:ptCount val="7"/>
                      <c:pt idx="0">
                        <c:v>Burglary</c:v>
                      </c:pt>
                      <c:pt idx="1">
                        <c:v>Attempted Burglary</c:v>
                      </c:pt>
                      <c:pt idx="2">
                        <c:v>Commercial Burglary</c:v>
                      </c:pt>
                      <c:pt idx="3">
                        <c:v>Theft from Motor vehicle</c:v>
                      </c:pt>
                      <c:pt idx="4">
                        <c:v>Theft of Motor Vehicle</c:v>
                      </c:pt>
                      <c:pt idx="5">
                        <c:v>Robbery</c:v>
                      </c:pt>
                      <c:pt idx="6">
                        <c:v>ASB</c:v>
                      </c:pt>
                    </c:strCache>
                  </c:strRef>
                </c:cat>
                <c:val>
                  <c:numRef>
                    <c:extLst xmlns:c15="http://schemas.microsoft.com/office/drawing/2012/chart">
                      <c:ext xmlns:c15="http://schemas.microsoft.com/office/drawing/2012/chart" uri="{02D57815-91ED-43cb-92C2-25804820EDAC}">
                        <c15:formulaRef>
                          <c15:sqref>Sheet7!$C$2:$C$10</c15:sqref>
                        </c15:formulaRef>
                      </c:ext>
                    </c:extLst>
                    <c:numCache>
                      <c:formatCode>General</c:formatCode>
                      <c:ptCount val="9"/>
                    </c:numCache>
                  </c:numRef>
                </c:val>
                <c:extLst xmlns:c15="http://schemas.microsoft.com/office/drawing/2012/chart">
                  <c:ext xmlns:c16="http://schemas.microsoft.com/office/drawing/2014/chart" uri="{C3380CC4-5D6E-409C-BE32-E72D297353CC}">
                    <c16:uniqueId val="{00000007-21E3-4994-9834-53AE0FC04AF6}"/>
                  </c:ext>
                </c:extLst>
              </c15:ser>
            </c15:filteredBarSeries>
          </c:ext>
        </c:extLst>
      </c:barChart>
      <c:catAx>
        <c:axId val="2566518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4211471"/>
        <c:crosses val="autoZero"/>
        <c:auto val="1"/>
        <c:lblAlgn val="ctr"/>
        <c:lblOffset val="100"/>
        <c:noMultiLvlLbl val="0"/>
      </c:catAx>
      <c:valAx>
        <c:axId val="34211471"/>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566518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en-US"/>
        </a:p>
      </c:txPr>
    </c:title>
    <c:autoTitleDeleted val="0"/>
    <c:plotArea>
      <c:layout/>
      <c:pie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BCAD-4429-91E5-EC95A7220FB6}"/>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BCAD-4429-91E5-EC95A7220FB6}"/>
              </c:ext>
            </c:extLst>
          </c:dPt>
          <c:dPt>
            <c:idx val="2"/>
            <c:bubble3D val="0"/>
            <c:spPr>
              <a:solidFill>
                <a:schemeClr val="accent3"/>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5-BCAD-4429-91E5-EC95A7220FB6}"/>
              </c:ext>
            </c:extLst>
          </c:dPt>
          <c:dPt>
            <c:idx val="3"/>
            <c:bubble3D val="0"/>
            <c:spPr>
              <a:solidFill>
                <a:schemeClr val="accent4"/>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7-BCAD-4429-91E5-EC95A7220FB6}"/>
              </c:ext>
            </c:extLst>
          </c:dPt>
          <c:dPt>
            <c:idx val="4"/>
            <c:bubble3D val="0"/>
            <c:spPr>
              <a:solidFill>
                <a:schemeClr val="accent5"/>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9-BCAD-4429-91E5-EC95A7220FB6}"/>
              </c:ext>
            </c:extLst>
          </c:dPt>
          <c:dPt>
            <c:idx val="5"/>
            <c:bubble3D val="0"/>
            <c:spPr>
              <a:solidFill>
                <a:schemeClr val="accent6"/>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B-BCAD-4429-91E5-EC95A7220FB6}"/>
              </c:ext>
            </c:extLst>
          </c:dPt>
          <c:dPt>
            <c:idx val="6"/>
            <c:bubble3D val="0"/>
            <c:spPr>
              <a:solidFill>
                <a:schemeClr val="accent1">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D-BCAD-4429-91E5-EC95A7220FB6}"/>
              </c:ext>
            </c:extLst>
          </c:dPt>
          <c:dPt>
            <c:idx val="7"/>
            <c:bubble3D val="0"/>
            <c:spPr>
              <a:solidFill>
                <a:schemeClr val="accent2">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F-BCAD-4429-91E5-EC95A7220FB6}"/>
              </c:ext>
            </c:extLst>
          </c:dPt>
          <c:dPt>
            <c:idx val="8"/>
            <c:bubble3D val="0"/>
            <c:spPr>
              <a:solidFill>
                <a:schemeClr val="accent3">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11-BCAD-4429-91E5-EC95A7220FB6}"/>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Sheet7!$A$1:$I$1</c:f>
              <c:strCache>
                <c:ptCount val="9"/>
                <c:pt idx="0">
                  <c:v>crime</c:v>
                </c:pt>
                <c:pt idx="3">
                  <c:v>Apr-26</c:v>
                </c:pt>
                <c:pt idx="4">
                  <c:v>May-26</c:v>
                </c:pt>
                <c:pt idx="5">
                  <c:v>Jun-26</c:v>
                </c:pt>
                <c:pt idx="6">
                  <c:v>Jul-26</c:v>
                </c:pt>
                <c:pt idx="7">
                  <c:v>Aug-26</c:v>
                </c:pt>
                <c:pt idx="8">
                  <c:v>Sep-26</c:v>
                </c:pt>
              </c:strCache>
            </c:strRef>
          </c:cat>
          <c:val>
            <c:numRef>
              <c:f>Sheet7!$A$2:$I$2</c:f>
              <c:numCache>
                <c:formatCode>General</c:formatCode>
                <c:ptCount val="9"/>
                <c:pt idx="0">
                  <c:v>0</c:v>
                </c:pt>
                <c:pt idx="3">
                  <c:v>4</c:v>
                </c:pt>
                <c:pt idx="4">
                  <c:v>4</c:v>
                </c:pt>
                <c:pt idx="5">
                  <c:v>5</c:v>
                </c:pt>
                <c:pt idx="6">
                  <c:v>11</c:v>
                </c:pt>
                <c:pt idx="7">
                  <c:v>5</c:v>
                </c:pt>
                <c:pt idx="8">
                  <c:v>3</c:v>
                </c:pt>
              </c:numCache>
            </c:numRef>
          </c:val>
          <c:extLst>
            <c:ext xmlns:c16="http://schemas.microsoft.com/office/drawing/2014/chart" uri="{C3380CC4-5D6E-409C-BE32-E72D297353CC}">
              <c16:uniqueId val="{00000012-BCAD-4429-91E5-EC95A7220FB6}"/>
            </c:ext>
          </c:extLst>
        </c:ser>
        <c:ser>
          <c:idx val="1"/>
          <c:order val="1"/>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14-BCAD-4429-91E5-EC95A7220FB6}"/>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16-BCAD-4429-91E5-EC95A7220FB6}"/>
              </c:ext>
            </c:extLst>
          </c:dPt>
          <c:dPt>
            <c:idx val="2"/>
            <c:bubble3D val="0"/>
            <c:spPr>
              <a:solidFill>
                <a:schemeClr val="accent3"/>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18-BCAD-4429-91E5-EC95A7220FB6}"/>
              </c:ext>
            </c:extLst>
          </c:dPt>
          <c:dPt>
            <c:idx val="3"/>
            <c:bubble3D val="0"/>
            <c:spPr>
              <a:solidFill>
                <a:schemeClr val="accent4"/>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1A-BCAD-4429-91E5-EC95A7220FB6}"/>
              </c:ext>
            </c:extLst>
          </c:dPt>
          <c:dPt>
            <c:idx val="4"/>
            <c:bubble3D val="0"/>
            <c:spPr>
              <a:solidFill>
                <a:schemeClr val="accent5"/>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1C-BCAD-4429-91E5-EC95A7220FB6}"/>
              </c:ext>
            </c:extLst>
          </c:dPt>
          <c:dPt>
            <c:idx val="5"/>
            <c:bubble3D val="0"/>
            <c:spPr>
              <a:solidFill>
                <a:schemeClr val="accent6"/>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1E-BCAD-4429-91E5-EC95A7220FB6}"/>
              </c:ext>
            </c:extLst>
          </c:dPt>
          <c:dPt>
            <c:idx val="6"/>
            <c:bubble3D val="0"/>
            <c:spPr>
              <a:solidFill>
                <a:schemeClr val="accent1">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20-BCAD-4429-91E5-EC95A7220FB6}"/>
              </c:ext>
            </c:extLst>
          </c:dPt>
          <c:dPt>
            <c:idx val="7"/>
            <c:bubble3D val="0"/>
            <c:spPr>
              <a:solidFill>
                <a:schemeClr val="accent2">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22-BCAD-4429-91E5-EC95A7220FB6}"/>
              </c:ext>
            </c:extLst>
          </c:dPt>
          <c:dPt>
            <c:idx val="8"/>
            <c:bubble3D val="0"/>
            <c:spPr>
              <a:solidFill>
                <a:schemeClr val="accent3">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24-BCAD-4429-91E5-EC95A7220FB6}"/>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Sheet7!$A$1:$I$1</c:f>
              <c:strCache>
                <c:ptCount val="9"/>
                <c:pt idx="0">
                  <c:v>crime</c:v>
                </c:pt>
                <c:pt idx="3">
                  <c:v>Apr-26</c:v>
                </c:pt>
                <c:pt idx="4">
                  <c:v>May-26</c:v>
                </c:pt>
                <c:pt idx="5">
                  <c:v>Jun-26</c:v>
                </c:pt>
                <c:pt idx="6">
                  <c:v>Jul-26</c:v>
                </c:pt>
                <c:pt idx="7">
                  <c:v>Aug-26</c:v>
                </c:pt>
                <c:pt idx="8">
                  <c:v>Sep-26</c:v>
                </c:pt>
              </c:strCache>
            </c:strRef>
          </c:cat>
          <c:val>
            <c:numRef>
              <c:f>Sheet7!$A$3:$I$3</c:f>
              <c:numCache>
                <c:formatCode>General</c:formatCode>
                <c:ptCount val="9"/>
                <c:pt idx="0">
                  <c:v>0</c:v>
                </c:pt>
                <c:pt idx="3">
                  <c:v>0</c:v>
                </c:pt>
                <c:pt idx="4">
                  <c:v>0</c:v>
                </c:pt>
                <c:pt idx="5">
                  <c:v>0</c:v>
                </c:pt>
                <c:pt idx="6">
                  <c:v>1</c:v>
                </c:pt>
                <c:pt idx="7">
                  <c:v>1</c:v>
                </c:pt>
                <c:pt idx="8">
                  <c:v>0</c:v>
                </c:pt>
              </c:numCache>
            </c:numRef>
          </c:val>
          <c:extLst>
            <c:ext xmlns:c16="http://schemas.microsoft.com/office/drawing/2014/chart" uri="{C3380CC4-5D6E-409C-BE32-E72D297353CC}">
              <c16:uniqueId val="{00000025-BCAD-4429-91E5-EC95A7220FB6}"/>
            </c:ext>
          </c:extLst>
        </c:ser>
        <c:ser>
          <c:idx val="2"/>
          <c:order val="2"/>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27-BCAD-4429-91E5-EC95A7220FB6}"/>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29-BCAD-4429-91E5-EC95A7220FB6}"/>
              </c:ext>
            </c:extLst>
          </c:dPt>
          <c:dPt>
            <c:idx val="2"/>
            <c:bubble3D val="0"/>
            <c:spPr>
              <a:solidFill>
                <a:schemeClr val="accent3"/>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2B-BCAD-4429-91E5-EC95A7220FB6}"/>
              </c:ext>
            </c:extLst>
          </c:dPt>
          <c:dPt>
            <c:idx val="3"/>
            <c:bubble3D val="0"/>
            <c:spPr>
              <a:solidFill>
                <a:schemeClr val="accent4"/>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2D-BCAD-4429-91E5-EC95A7220FB6}"/>
              </c:ext>
            </c:extLst>
          </c:dPt>
          <c:dPt>
            <c:idx val="4"/>
            <c:bubble3D val="0"/>
            <c:spPr>
              <a:solidFill>
                <a:schemeClr val="accent5"/>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2F-BCAD-4429-91E5-EC95A7220FB6}"/>
              </c:ext>
            </c:extLst>
          </c:dPt>
          <c:dPt>
            <c:idx val="5"/>
            <c:bubble3D val="0"/>
            <c:spPr>
              <a:solidFill>
                <a:schemeClr val="accent6"/>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31-BCAD-4429-91E5-EC95A7220FB6}"/>
              </c:ext>
            </c:extLst>
          </c:dPt>
          <c:dPt>
            <c:idx val="6"/>
            <c:bubble3D val="0"/>
            <c:spPr>
              <a:solidFill>
                <a:schemeClr val="accent1">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33-BCAD-4429-91E5-EC95A7220FB6}"/>
              </c:ext>
            </c:extLst>
          </c:dPt>
          <c:dPt>
            <c:idx val="7"/>
            <c:bubble3D val="0"/>
            <c:spPr>
              <a:solidFill>
                <a:schemeClr val="accent2">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35-BCAD-4429-91E5-EC95A7220FB6}"/>
              </c:ext>
            </c:extLst>
          </c:dPt>
          <c:dPt>
            <c:idx val="8"/>
            <c:bubble3D val="0"/>
            <c:spPr>
              <a:solidFill>
                <a:schemeClr val="accent3">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37-BCAD-4429-91E5-EC95A7220FB6}"/>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Sheet7!$A$1:$I$1</c:f>
              <c:strCache>
                <c:ptCount val="9"/>
                <c:pt idx="0">
                  <c:v>crime</c:v>
                </c:pt>
                <c:pt idx="3">
                  <c:v>Apr-26</c:v>
                </c:pt>
                <c:pt idx="4">
                  <c:v>May-26</c:v>
                </c:pt>
                <c:pt idx="5">
                  <c:v>Jun-26</c:v>
                </c:pt>
                <c:pt idx="6">
                  <c:v>Jul-26</c:v>
                </c:pt>
                <c:pt idx="7">
                  <c:v>Aug-26</c:v>
                </c:pt>
                <c:pt idx="8">
                  <c:v>Sep-26</c:v>
                </c:pt>
              </c:strCache>
            </c:strRef>
          </c:cat>
          <c:val>
            <c:numRef>
              <c:f>Sheet7!$A$4:$I$4</c:f>
              <c:numCache>
                <c:formatCode>General</c:formatCode>
                <c:ptCount val="9"/>
                <c:pt idx="0">
                  <c:v>0</c:v>
                </c:pt>
                <c:pt idx="3">
                  <c:v>1</c:v>
                </c:pt>
                <c:pt idx="4">
                  <c:v>0</c:v>
                </c:pt>
                <c:pt idx="5">
                  <c:v>0</c:v>
                </c:pt>
                <c:pt idx="6">
                  <c:v>1</c:v>
                </c:pt>
                <c:pt idx="7">
                  <c:v>1</c:v>
                </c:pt>
                <c:pt idx="8">
                  <c:v>0</c:v>
                </c:pt>
              </c:numCache>
            </c:numRef>
          </c:val>
          <c:extLst>
            <c:ext xmlns:c16="http://schemas.microsoft.com/office/drawing/2014/chart" uri="{C3380CC4-5D6E-409C-BE32-E72D297353CC}">
              <c16:uniqueId val="{00000038-BCAD-4429-91E5-EC95A7220FB6}"/>
            </c:ext>
          </c:extLst>
        </c:ser>
        <c:ser>
          <c:idx val="3"/>
          <c:order val="3"/>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3A-BCAD-4429-91E5-EC95A7220FB6}"/>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3C-BCAD-4429-91E5-EC95A7220FB6}"/>
              </c:ext>
            </c:extLst>
          </c:dPt>
          <c:dPt>
            <c:idx val="2"/>
            <c:bubble3D val="0"/>
            <c:spPr>
              <a:solidFill>
                <a:schemeClr val="accent3"/>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3E-BCAD-4429-91E5-EC95A7220FB6}"/>
              </c:ext>
            </c:extLst>
          </c:dPt>
          <c:dPt>
            <c:idx val="3"/>
            <c:bubble3D val="0"/>
            <c:spPr>
              <a:solidFill>
                <a:schemeClr val="accent4"/>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40-BCAD-4429-91E5-EC95A7220FB6}"/>
              </c:ext>
            </c:extLst>
          </c:dPt>
          <c:dPt>
            <c:idx val="4"/>
            <c:bubble3D val="0"/>
            <c:spPr>
              <a:solidFill>
                <a:schemeClr val="accent5"/>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42-BCAD-4429-91E5-EC95A7220FB6}"/>
              </c:ext>
            </c:extLst>
          </c:dPt>
          <c:dPt>
            <c:idx val="5"/>
            <c:bubble3D val="0"/>
            <c:spPr>
              <a:solidFill>
                <a:schemeClr val="accent6"/>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44-BCAD-4429-91E5-EC95A7220FB6}"/>
              </c:ext>
            </c:extLst>
          </c:dPt>
          <c:dPt>
            <c:idx val="6"/>
            <c:bubble3D val="0"/>
            <c:spPr>
              <a:solidFill>
                <a:schemeClr val="accent1">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46-BCAD-4429-91E5-EC95A7220FB6}"/>
              </c:ext>
            </c:extLst>
          </c:dPt>
          <c:dPt>
            <c:idx val="7"/>
            <c:bubble3D val="0"/>
            <c:spPr>
              <a:solidFill>
                <a:schemeClr val="accent2">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48-BCAD-4429-91E5-EC95A7220FB6}"/>
              </c:ext>
            </c:extLst>
          </c:dPt>
          <c:dPt>
            <c:idx val="8"/>
            <c:bubble3D val="0"/>
            <c:spPr>
              <a:solidFill>
                <a:schemeClr val="accent3">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4A-BCAD-4429-91E5-EC95A7220FB6}"/>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Sheet7!$A$1:$I$1</c:f>
              <c:strCache>
                <c:ptCount val="9"/>
                <c:pt idx="0">
                  <c:v>crime</c:v>
                </c:pt>
                <c:pt idx="3">
                  <c:v>Apr-26</c:v>
                </c:pt>
                <c:pt idx="4">
                  <c:v>May-26</c:v>
                </c:pt>
                <c:pt idx="5">
                  <c:v>Jun-26</c:v>
                </c:pt>
                <c:pt idx="6">
                  <c:v>Jul-26</c:v>
                </c:pt>
                <c:pt idx="7">
                  <c:v>Aug-26</c:v>
                </c:pt>
                <c:pt idx="8">
                  <c:v>Sep-26</c:v>
                </c:pt>
              </c:strCache>
            </c:strRef>
          </c:cat>
          <c:val>
            <c:numRef>
              <c:f>Sheet7!$A$5:$I$5</c:f>
              <c:numCache>
                <c:formatCode>General</c:formatCode>
                <c:ptCount val="9"/>
                <c:pt idx="0">
                  <c:v>0</c:v>
                </c:pt>
                <c:pt idx="3">
                  <c:v>6</c:v>
                </c:pt>
                <c:pt idx="4">
                  <c:v>3</c:v>
                </c:pt>
                <c:pt idx="5">
                  <c:v>5</c:v>
                </c:pt>
                <c:pt idx="6">
                  <c:v>9</c:v>
                </c:pt>
                <c:pt idx="7">
                  <c:v>6</c:v>
                </c:pt>
                <c:pt idx="8">
                  <c:v>17</c:v>
                </c:pt>
              </c:numCache>
            </c:numRef>
          </c:val>
          <c:extLst>
            <c:ext xmlns:c16="http://schemas.microsoft.com/office/drawing/2014/chart" uri="{C3380CC4-5D6E-409C-BE32-E72D297353CC}">
              <c16:uniqueId val="{0000004B-BCAD-4429-91E5-EC95A7220FB6}"/>
            </c:ext>
          </c:extLst>
        </c:ser>
        <c:ser>
          <c:idx val="4"/>
          <c:order val="4"/>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4D-BCAD-4429-91E5-EC95A7220FB6}"/>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4F-BCAD-4429-91E5-EC95A7220FB6}"/>
              </c:ext>
            </c:extLst>
          </c:dPt>
          <c:dPt>
            <c:idx val="2"/>
            <c:bubble3D val="0"/>
            <c:spPr>
              <a:solidFill>
                <a:schemeClr val="accent3"/>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51-BCAD-4429-91E5-EC95A7220FB6}"/>
              </c:ext>
            </c:extLst>
          </c:dPt>
          <c:dPt>
            <c:idx val="3"/>
            <c:bubble3D val="0"/>
            <c:spPr>
              <a:solidFill>
                <a:schemeClr val="accent4"/>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53-BCAD-4429-91E5-EC95A7220FB6}"/>
              </c:ext>
            </c:extLst>
          </c:dPt>
          <c:dPt>
            <c:idx val="4"/>
            <c:bubble3D val="0"/>
            <c:spPr>
              <a:solidFill>
                <a:schemeClr val="accent5"/>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55-BCAD-4429-91E5-EC95A7220FB6}"/>
              </c:ext>
            </c:extLst>
          </c:dPt>
          <c:dPt>
            <c:idx val="5"/>
            <c:bubble3D val="0"/>
            <c:spPr>
              <a:solidFill>
                <a:schemeClr val="accent6"/>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57-BCAD-4429-91E5-EC95A7220FB6}"/>
              </c:ext>
            </c:extLst>
          </c:dPt>
          <c:dPt>
            <c:idx val="6"/>
            <c:bubble3D val="0"/>
            <c:spPr>
              <a:solidFill>
                <a:schemeClr val="accent1">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59-BCAD-4429-91E5-EC95A7220FB6}"/>
              </c:ext>
            </c:extLst>
          </c:dPt>
          <c:dPt>
            <c:idx val="7"/>
            <c:bubble3D val="0"/>
            <c:spPr>
              <a:solidFill>
                <a:schemeClr val="accent2">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5B-BCAD-4429-91E5-EC95A7220FB6}"/>
              </c:ext>
            </c:extLst>
          </c:dPt>
          <c:dPt>
            <c:idx val="8"/>
            <c:bubble3D val="0"/>
            <c:spPr>
              <a:solidFill>
                <a:schemeClr val="accent3">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5D-BCAD-4429-91E5-EC95A7220FB6}"/>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Sheet7!$A$1:$I$1</c:f>
              <c:strCache>
                <c:ptCount val="9"/>
                <c:pt idx="0">
                  <c:v>crime</c:v>
                </c:pt>
                <c:pt idx="3">
                  <c:v>Apr-26</c:v>
                </c:pt>
                <c:pt idx="4">
                  <c:v>May-26</c:v>
                </c:pt>
                <c:pt idx="5">
                  <c:v>Jun-26</c:v>
                </c:pt>
                <c:pt idx="6">
                  <c:v>Jul-26</c:v>
                </c:pt>
                <c:pt idx="7">
                  <c:v>Aug-26</c:v>
                </c:pt>
                <c:pt idx="8">
                  <c:v>Sep-26</c:v>
                </c:pt>
              </c:strCache>
            </c:strRef>
          </c:cat>
          <c:val>
            <c:numRef>
              <c:f>Sheet7!$A$6:$I$6</c:f>
              <c:numCache>
                <c:formatCode>General</c:formatCode>
                <c:ptCount val="9"/>
                <c:pt idx="0">
                  <c:v>0</c:v>
                </c:pt>
                <c:pt idx="3">
                  <c:v>2</c:v>
                </c:pt>
                <c:pt idx="4">
                  <c:v>6</c:v>
                </c:pt>
                <c:pt idx="5">
                  <c:v>3</c:v>
                </c:pt>
                <c:pt idx="6">
                  <c:v>5</c:v>
                </c:pt>
                <c:pt idx="7">
                  <c:v>5</c:v>
                </c:pt>
                <c:pt idx="8">
                  <c:v>3</c:v>
                </c:pt>
              </c:numCache>
            </c:numRef>
          </c:val>
          <c:extLst>
            <c:ext xmlns:c16="http://schemas.microsoft.com/office/drawing/2014/chart" uri="{C3380CC4-5D6E-409C-BE32-E72D297353CC}">
              <c16:uniqueId val="{0000005E-BCAD-4429-91E5-EC95A7220FB6}"/>
            </c:ext>
          </c:extLst>
        </c:ser>
        <c:ser>
          <c:idx val="5"/>
          <c:order val="5"/>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60-BCAD-4429-91E5-EC95A7220FB6}"/>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62-BCAD-4429-91E5-EC95A7220FB6}"/>
              </c:ext>
            </c:extLst>
          </c:dPt>
          <c:dPt>
            <c:idx val="2"/>
            <c:bubble3D val="0"/>
            <c:spPr>
              <a:solidFill>
                <a:schemeClr val="accent3"/>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64-BCAD-4429-91E5-EC95A7220FB6}"/>
              </c:ext>
            </c:extLst>
          </c:dPt>
          <c:dPt>
            <c:idx val="3"/>
            <c:bubble3D val="0"/>
            <c:spPr>
              <a:solidFill>
                <a:schemeClr val="accent4"/>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66-BCAD-4429-91E5-EC95A7220FB6}"/>
              </c:ext>
            </c:extLst>
          </c:dPt>
          <c:dPt>
            <c:idx val="4"/>
            <c:bubble3D val="0"/>
            <c:spPr>
              <a:solidFill>
                <a:schemeClr val="accent5"/>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68-BCAD-4429-91E5-EC95A7220FB6}"/>
              </c:ext>
            </c:extLst>
          </c:dPt>
          <c:dPt>
            <c:idx val="5"/>
            <c:bubble3D val="0"/>
            <c:spPr>
              <a:solidFill>
                <a:schemeClr val="accent6"/>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6A-BCAD-4429-91E5-EC95A7220FB6}"/>
              </c:ext>
            </c:extLst>
          </c:dPt>
          <c:dPt>
            <c:idx val="6"/>
            <c:bubble3D val="0"/>
            <c:spPr>
              <a:solidFill>
                <a:schemeClr val="accent1">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6C-BCAD-4429-91E5-EC95A7220FB6}"/>
              </c:ext>
            </c:extLst>
          </c:dPt>
          <c:dPt>
            <c:idx val="7"/>
            <c:bubble3D val="0"/>
            <c:spPr>
              <a:solidFill>
                <a:schemeClr val="accent2">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6E-BCAD-4429-91E5-EC95A7220FB6}"/>
              </c:ext>
            </c:extLst>
          </c:dPt>
          <c:dPt>
            <c:idx val="8"/>
            <c:bubble3D val="0"/>
            <c:spPr>
              <a:solidFill>
                <a:schemeClr val="accent3">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70-BCAD-4429-91E5-EC95A7220FB6}"/>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Sheet7!$A$1:$I$1</c:f>
              <c:strCache>
                <c:ptCount val="9"/>
                <c:pt idx="0">
                  <c:v>crime</c:v>
                </c:pt>
                <c:pt idx="3">
                  <c:v>Apr-26</c:v>
                </c:pt>
                <c:pt idx="4">
                  <c:v>May-26</c:v>
                </c:pt>
                <c:pt idx="5">
                  <c:v>Jun-26</c:v>
                </c:pt>
                <c:pt idx="6">
                  <c:v>Jul-26</c:v>
                </c:pt>
                <c:pt idx="7">
                  <c:v>Aug-26</c:v>
                </c:pt>
                <c:pt idx="8">
                  <c:v>Sep-26</c:v>
                </c:pt>
              </c:strCache>
            </c:strRef>
          </c:cat>
          <c:val>
            <c:numRef>
              <c:f>Sheet7!$A$7:$I$7</c:f>
              <c:numCache>
                <c:formatCode>General</c:formatCode>
                <c:ptCount val="9"/>
                <c:pt idx="0">
                  <c:v>0</c:v>
                </c:pt>
                <c:pt idx="3">
                  <c:v>0</c:v>
                </c:pt>
                <c:pt idx="4">
                  <c:v>3</c:v>
                </c:pt>
                <c:pt idx="5">
                  <c:v>1</c:v>
                </c:pt>
                <c:pt idx="6">
                  <c:v>2</c:v>
                </c:pt>
                <c:pt idx="7">
                  <c:v>2</c:v>
                </c:pt>
                <c:pt idx="8">
                  <c:v>1</c:v>
                </c:pt>
              </c:numCache>
            </c:numRef>
          </c:val>
          <c:extLst>
            <c:ext xmlns:c16="http://schemas.microsoft.com/office/drawing/2014/chart" uri="{C3380CC4-5D6E-409C-BE32-E72D297353CC}">
              <c16:uniqueId val="{00000071-BCAD-4429-91E5-EC95A7220FB6}"/>
            </c:ext>
          </c:extLst>
        </c:ser>
        <c:ser>
          <c:idx val="6"/>
          <c:order val="6"/>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73-BCAD-4429-91E5-EC95A7220FB6}"/>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75-BCAD-4429-91E5-EC95A7220FB6}"/>
              </c:ext>
            </c:extLst>
          </c:dPt>
          <c:dPt>
            <c:idx val="2"/>
            <c:bubble3D val="0"/>
            <c:spPr>
              <a:solidFill>
                <a:schemeClr val="accent3"/>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77-BCAD-4429-91E5-EC95A7220FB6}"/>
              </c:ext>
            </c:extLst>
          </c:dPt>
          <c:dPt>
            <c:idx val="3"/>
            <c:bubble3D val="0"/>
            <c:spPr>
              <a:solidFill>
                <a:schemeClr val="accent4"/>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79-BCAD-4429-91E5-EC95A7220FB6}"/>
              </c:ext>
            </c:extLst>
          </c:dPt>
          <c:dPt>
            <c:idx val="4"/>
            <c:bubble3D val="0"/>
            <c:spPr>
              <a:solidFill>
                <a:schemeClr val="accent5"/>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7B-BCAD-4429-91E5-EC95A7220FB6}"/>
              </c:ext>
            </c:extLst>
          </c:dPt>
          <c:dPt>
            <c:idx val="5"/>
            <c:bubble3D val="0"/>
            <c:spPr>
              <a:solidFill>
                <a:schemeClr val="accent6"/>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7D-BCAD-4429-91E5-EC95A7220FB6}"/>
              </c:ext>
            </c:extLst>
          </c:dPt>
          <c:dPt>
            <c:idx val="6"/>
            <c:bubble3D val="0"/>
            <c:spPr>
              <a:solidFill>
                <a:schemeClr val="accent1">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7F-BCAD-4429-91E5-EC95A7220FB6}"/>
              </c:ext>
            </c:extLst>
          </c:dPt>
          <c:dPt>
            <c:idx val="7"/>
            <c:bubble3D val="0"/>
            <c:spPr>
              <a:solidFill>
                <a:schemeClr val="accent2">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81-BCAD-4429-91E5-EC95A7220FB6}"/>
              </c:ext>
            </c:extLst>
          </c:dPt>
          <c:dPt>
            <c:idx val="8"/>
            <c:bubble3D val="0"/>
            <c:spPr>
              <a:solidFill>
                <a:schemeClr val="accent3">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83-BCAD-4429-91E5-EC95A7220FB6}"/>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Sheet7!$A$1:$I$1</c:f>
              <c:strCache>
                <c:ptCount val="9"/>
                <c:pt idx="0">
                  <c:v>crime</c:v>
                </c:pt>
                <c:pt idx="3">
                  <c:v>Apr-26</c:v>
                </c:pt>
                <c:pt idx="4">
                  <c:v>May-26</c:v>
                </c:pt>
                <c:pt idx="5">
                  <c:v>Jun-26</c:v>
                </c:pt>
                <c:pt idx="6">
                  <c:v>Jul-26</c:v>
                </c:pt>
                <c:pt idx="7">
                  <c:v>Aug-26</c:v>
                </c:pt>
                <c:pt idx="8">
                  <c:v>Sep-26</c:v>
                </c:pt>
              </c:strCache>
            </c:strRef>
          </c:cat>
          <c:val>
            <c:numRef>
              <c:f>Sheet7!$A$8:$I$8</c:f>
              <c:numCache>
                <c:formatCode>General</c:formatCode>
                <c:ptCount val="9"/>
                <c:pt idx="0">
                  <c:v>0</c:v>
                </c:pt>
                <c:pt idx="3">
                  <c:v>4</c:v>
                </c:pt>
                <c:pt idx="4">
                  <c:v>6</c:v>
                </c:pt>
                <c:pt idx="5">
                  <c:v>5</c:v>
                </c:pt>
                <c:pt idx="6">
                  <c:v>6</c:v>
                </c:pt>
                <c:pt idx="7">
                  <c:v>5</c:v>
                </c:pt>
                <c:pt idx="8">
                  <c:v>1</c:v>
                </c:pt>
              </c:numCache>
            </c:numRef>
          </c:val>
          <c:extLst>
            <c:ext xmlns:c16="http://schemas.microsoft.com/office/drawing/2014/chart" uri="{C3380CC4-5D6E-409C-BE32-E72D297353CC}">
              <c16:uniqueId val="{00000084-BCAD-4429-91E5-EC95A7220FB6}"/>
            </c:ext>
          </c:extLst>
        </c:ser>
        <c:ser>
          <c:idx val="7"/>
          <c:order val="7"/>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86-BCAD-4429-91E5-EC95A7220FB6}"/>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88-BCAD-4429-91E5-EC95A7220FB6}"/>
              </c:ext>
            </c:extLst>
          </c:dPt>
          <c:dPt>
            <c:idx val="2"/>
            <c:bubble3D val="0"/>
            <c:spPr>
              <a:solidFill>
                <a:schemeClr val="accent3"/>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8A-BCAD-4429-91E5-EC95A7220FB6}"/>
              </c:ext>
            </c:extLst>
          </c:dPt>
          <c:dPt>
            <c:idx val="3"/>
            <c:bubble3D val="0"/>
            <c:spPr>
              <a:solidFill>
                <a:schemeClr val="accent4"/>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8C-BCAD-4429-91E5-EC95A7220FB6}"/>
              </c:ext>
            </c:extLst>
          </c:dPt>
          <c:dPt>
            <c:idx val="4"/>
            <c:bubble3D val="0"/>
            <c:spPr>
              <a:solidFill>
                <a:schemeClr val="accent5"/>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8E-BCAD-4429-91E5-EC95A7220FB6}"/>
              </c:ext>
            </c:extLst>
          </c:dPt>
          <c:dPt>
            <c:idx val="5"/>
            <c:bubble3D val="0"/>
            <c:spPr>
              <a:solidFill>
                <a:schemeClr val="accent6"/>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90-BCAD-4429-91E5-EC95A7220FB6}"/>
              </c:ext>
            </c:extLst>
          </c:dPt>
          <c:dPt>
            <c:idx val="6"/>
            <c:bubble3D val="0"/>
            <c:spPr>
              <a:solidFill>
                <a:schemeClr val="accent1">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92-BCAD-4429-91E5-EC95A7220FB6}"/>
              </c:ext>
            </c:extLst>
          </c:dPt>
          <c:dPt>
            <c:idx val="7"/>
            <c:bubble3D val="0"/>
            <c:spPr>
              <a:solidFill>
                <a:schemeClr val="accent2">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94-BCAD-4429-91E5-EC95A7220FB6}"/>
              </c:ext>
            </c:extLst>
          </c:dPt>
          <c:dPt>
            <c:idx val="8"/>
            <c:bubble3D val="0"/>
            <c:spPr>
              <a:solidFill>
                <a:schemeClr val="accent3">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96-BCAD-4429-91E5-EC95A7220FB6}"/>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Sheet7!$A$1:$I$1</c:f>
              <c:strCache>
                <c:ptCount val="9"/>
                <c:pt idx="0">
                  <c:v>crime</c:v>
                </c:pt>
                <c:pt idx="3">
                  <c:v>Apr-26</c:v>
                </c:pt>
                <c:pt idx="4">
                  <c:v>May-26</c:v>
                </c:pt>
                <c:pt idx="5">
                  <c:v>Jun-26</c:v>
                </c:pt>
                <c:pt idx="6">
                  <c:v>Jul-26</c:v>
                </c:pt>
                <c:pt idx="7">
                  <c:v>Aug-26</c:v>
                </c:pt>
                <c:pt idx="8">
                  <c:v>Sep-26</c:v>
                </c:pt>
              </c:strCache>
            </c:strRef>
          </c:cat>
          <c:val>
            <c:numRef>
              <c:f>Sheet7!$A$9:$I$9</c:f>
              <c:numCache>
                <c:formatCode>General</c:formatCode>
                <c:ptCount val="9"/>
              </c:numCache>
            </c:numRef>
          </c:val>
          <c:extLst>
            <c:ext xmlns:c16="http://schemas.microsoft.com/office/drawing/2014/chart" uri="{C3380CC4-5D6E-409C-BE32-E72D297353CC}">
              <c16:uniqueId val="{00000097-BCAD-4429-91E5-EC95A7220FB6}"/>
            </c:ext>
          </c:extLst>
        </c:ser>
        <c:ser>
          <c:idx val="8"/>
          <c:order val="8"/>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99-BCAD-4429-91E5-EC95A7220FB6}"/>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9B-BCAD-4429-91E5-EC95A7220FB6}"/>
              </c:ext>
            </c:extLst>
          </c:dPt>
          <c:dPt>
            <c:idx val="2"/>
            <c:bubble3D val="0"/>
            <c:spPr>
              <a:solidFill>
                <a:schemeClr val="accent3"/>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9D-BCAD-4429-91E5-EC95A7220FB6}"/>
              </c:ext>
            </c:extLst>
          </c:dPt>
          <c:dPt>
            <c:idx val="3"/>
            <c:bubble3D val="0"/>
            <c:spPr>
              <a:solidFill>
                <a:schemeClr val="accent4"/>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9F-BCAD-4429-91E5-EC95A7220FB6}"/>
              </c:ext>
            </c:extLst>
          </c:dPt>
          <c:dPt>
            <c:idx val="4"/>
            <c:bubble3D val="0"/>
            <c:spPr>
              <a:solidFill>
                <a:schemeClr val="accent5"/>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A1-BCAD-4429-91E5-EC95A7220FB6}"/>
              </c:ext>
            </c:extLst>
          </c:dPt>
          <c:dPt>
            <c:idx val="5"/>
            <c:bubble3D val="0"/>
            <c:spPr>
              <a:solidFill>
                <a:schemeClr val="accent6"/>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A3-BCAD-4429-91E5-EC95A7220FB6}"/>
              </c:ext>
            </c:extLst>
          </c:dPt>
          <c:dPt>
            <c:idx val="6"/>
            <c:bubble3D val="0"/>
            <c:spPr>
              <a:solidFill>
                <a:schemeClr val="accent1">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A5-BCAD-4429-91E5-EC95A7220FB6}"/>
              </c:ext>
            </c:extLst>
          </c:dPt>
          <c:dPt>
            <c:idx val="7"/>
            <c:bubble3D val="0"/>
            <c:spPr>
              <a:solidFill>
                <a:schemeClr val="accent2">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A7-BCAD-4429-91E5-EC95A7220FB6}"/>
              </c:ext>
            </c:extLst>
          </c:dPt>
          <c:dPt>
            <c:idx val="8"/>
            <c:bubble3D val="0"/>
            <c:spPr>
              <a:solidFill>
                <a:schemeClr val="accent3">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A9-BCAD-4429-91E5-EC95A7220FB6}"/>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Sheet7!$A$1:$I$1</c:f>
              <c:strCache>
                <c:ptCount val="9"/>
                <c:pt idx="0">
                  <c:v>crime</c:v>
                </c:pt>
                <c:pt idx="3">
                  <c:v>Apr-26</c:v>
                </c:pt>
                <c:pt idx="4">
                  <c:v>May-26</c:v>
                </c:pt>
                <c:pt idx="5">
                  <c:v>Jun-26</c:v>
                </c:pt>
                <c:pt idx="6">
                  <c:v>Jul-26</c:v>
                </c:pt>
                <c:pt idx="7">
                  <c:v>Aug-26</c:v>
                </c:pt>
                <c:pt idx="8">
                  <c:v>Sep-26</c:v>
                </c:pt>
              </c:strCache>
            </c:strRef>
          </c:cat>
          <c:val>
            <c:numRef>
              <c:f>Sheet7!$A$10:$I$10</c:f>
              <c:numCache>
                <c:formatCode>General</c:formatCode>
                <c:ptCount val="9"/>
              </c:numCache>
            </c:numRef>
          </c:val>
          <c:extLst>
            <c:ext xmlns:c16="http://schemas.microsoft.com/office/drawing/2014/chart" uri="{C3380CC4-5D6E-409C-BE32-E72D297353CC}">
              <c16:uniqueId val="{000000AA-BCAD-4429-91E5-EC95A7220FB6}"/>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Sheet7!$A$97:$C$97</c:f>
              <c:strCache>
                <c:ptCount val="3"/>
                <c:pt idx="0">
                  <c:v>ASB</c:v>
                </c:pt>
              </c:strCache>
            </c:strRef>
          </c:tx>
          <c:spPr>
            <a:solidFill>
              <a:schemeClr val="accent1"/>
            </a:solidFill>
            <a:ln>
              <a:noFill/>
            </a:ln>
            <a:effectLst/>
          </c:spPr>
          <c:invertIfNegative val="0"/>
          <c:cat>
            <c:numRef>
              <c:f>Sheet7!$D$96:$I$96</c:f>
              <c:numCache>
                <c:formatCode>mmm\-yy</c:formatCode>
                <c:ptCount val="6"/>
                <c:pt idx="0">
                  <c:v>46113</c:v>
                </c:pt>
                <c:pt idx="1">
                  <c:v>46143</c:v>
                </c:pt>
                <c:pt idx="2">
                  <c:v>46174</c:v>
                </c:pt>
                <c:pt idx="3">
                  <c:v>46204</c:v>
                </c:pt>
                <c:pt idx="4">
                  <c:v>46235</c:v>
                </c:pt>
                <c:pt idx="5">
                  <c:v>46266</c:v>
                </c:pt>
              </c:numCache>
            </c:numRef>
          </c:cat>
          <c:val>
            <c:numRef>
              <c:f>Sheet7!$D$97:$I$97</c:f>
              <c:numCache>
                <c:formatCode>General</c:formatCode>
                <c:ptCount val="6"/>
                <c:pt idx="0">
                  <c:v>4</c:v>
                </c:pt>
                <c:pt idx="1">
                  <c:v>6</c:v>
                </c:pt>
                <c:pt idx="2">
                  <c:v>5</c:v>
                </c:pt>
                <c:pt idx="3">
                  <c:v>6</c:v>
                </c:pt>
                <c:pt idx="4">
                  <c:v>5</c:v>
                </c:pt>
                <c:pt idx="5">
                  <c:v>1</c:v>
                </c:pt>
              </c:numCache>
            </c:numRef>
          </c:val>
          <c:extLst>
            <c:ext xmlns:c16="http://schemas.microsoft.com/office/drawing/2014/chart" uri="{C3380CC4-5D6E-409C-BE32-E72D297353CC}">
              <c16:uniqueId val="{00000000-D642-4C4A-B0C3-322B65ADC91E}"/>
            </c:ext>
          </c:extLst>
        </c:ser>
        <c:dLbls>
          <c:showLegendKey val="0"/>
          <c:showVal val="0"/>
          <c:showCatName val="0"/>
          <c:showSerName val="0"/>
          <c:showPercent val="0"/>
          <c:showBubbleSize val="0"/>
        </c:dLbls>
        <c:gapWidth val="219"/>
        <c:overlap val="-27"/>
        <c:axId val="25687919"/>
        <c:axId val="636917359"/>
      </c:barChart>
      <c:dateAx>
        <c:axId val="25687919"/>
        <c:scaling>
          <c:orientation val="minMax"/>
        </c:scaling>
        <c:delete val="0"/>
        <c:axPos val="b"/>
        <c:numFmt formatCode="mmm\-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636917359"/>
        <c:crosses val="autoZero"/>
        <c:auto val="1"/>
        <c:lblOffset val="100"/>
        <c:baseTimeUnit val="months"/>
      </c:dateAx>
      <c:valAx>
        <c:axId val="636917359"/>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5687919"/>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Sheet7!$A$33</c:f>
              <c:strCache>
                <c:ptCount val="1"/>
                <c:pt idx="0">
                  <c:v>Burglary</c:v>
                </c:pt>
              </c:strCache>
            </c:strRef>
          </c:tx>
          <c:spPr>
            <a:solidFill>
              <a:schemeClr val="accent1"/>
            </a:solidFill>
            <a:ln>
              <a:noFill/>
            </a:ln>
            <a:effectLst/>
          </c:spPr>
          <c:invertIfNegative val="0"/>
          <c:cat>
            <c:strRef>
              <c:f>Sheet7!$B$31:$I$32</c:f>
              <c:strCache>
                <c:ptCount val="8"/>
                <c:pt idx="2">
                  <c:v>Apr-26</c:v>
                </c:pt>
                <c:pt idx="3">
                  <c:v>May-26</c:v>
                </c:pt>
                <c:pt idx="4">
                  <c:v>Jun-26</c:v>
                </c:pt>
                <c:pt idx="5">
                  <c:v>Jul-26</c:v>
                </c:pt>
                <c:pt idx="6">
                  <c:v>Aug-26</c:v>
                </c:pt>
                <c:pt idx="7">
                  <c:v>Sep-26</c:v>
                </c:pt>
              </c:strCache>
            </c:strRef>
          </c:cat>
          <c:val>
            <c:numRef>
              <c:f>Sheet7!$B$33:$I$33</c:f>
              <c:numCache>
                <c:formatCode>General</c:formatCode>
                <c:ptCount val="8"/>
                <c:pt idx="2">
                  <c:v>4</c:v>
                </c:pt>
                <c:pt idx="3">
                  <c:v>4</c:v>
                </c:pt>
                <c:pt idx="4">
                  <c:v>5</c:v>
                </c:pt>
                <c:pt idx="5">
                  <c:v>11</c:v>
                </c:pt>
                <c:pt idx="6">
                  <c:v>5</c:v>
                </c:pt>
                <c:pt idx="7">
                  <c:v>3</c:v>
                </c:pt>
              </c:numCache>
            </c:numRef>
          </c:val>
          <c:extLst>
            <c:ext xmlns:c16="http://schemas.microsoft.com/office/drawing/2014/chart" uri="{C3380CC4-5D6E-409C-BE32-E72D297353CC}">
              <c16:uniqueId val="{00000000-62E6-484E-90B4-3AA4ADBDE8F7}"/>
            </c:ext>
          </c:extLst>
        </c:ser>
        <c:ser>
          <c:idx val="1"/>
          <c:order val="1"/>
          <c:tx>
            <c:strRef>
              <c:f>Sheet7!$A$34</c:f>
              <c:strCache>
                <c:ptCount val="1"/>
                <c:pt idx="0">
                  <c:v>Attempted Burglary</c:v>
                </c:pt>
              </c:strCache>
            </c:strRef>
          </c:tx>
          <c:spPr>
            <a:solidFill>
              <a:schemeClr val="accent2"/>
            </a:solidFill>
            <a:ln>
              <a:noFill/>
            </a:ln>
            <a:effectLst/>
          </c:spPr>
          <c:invertIfNegative val="0"/>
          <c:cat>
            <c:strRef>
              <c:f>Sheet7!$B$31:$I$32</c:f>
              <c:strCache>
                <c:ptCount val="8"/>
                <c:pt idx="2">
                  <c:v>Apr-26</c:v>
                </c:pt>
                <c:pt idx="3">
                  <c:v>May-26</c:v>
                </c:pt>
                <c:pt idx="4">
                  <c:v>Jun-26</c:v>
                </c:pt>
                <c:pt idx="5">
                  <c:v>Jul-26</c:v>
                </c:pt>
                <c:pt idx="6">
                  <c:v>Aug-26</c:v>
                </c:pt>
                <c:pt idx="7">
                  <c:v>Sep-26</c:v>
                </c:pt>
              </c:strCache>
            </c:strRef>
          </c:cat>
          <c:val>
            <c:numRef>
              <c:f>Sheet7!$B$34:$I$34</c:f>
              <c:numCache>
                <c:formatCode>General</c:formatCode>
                <c:ptCount val="8"/>
                <c:pt idx="2">
                  <c:v>0</c:v>
                </c:pt>
                <c:pt idx="3">
                  <c:v>0</c:v>
                </c:pt>
                <c:pt idx="4">
                  <c:v>0</c:v>
                </c:pt>
                <c:pt idx="5">
                  <c:v>1</c:v>
                </c:pt>
                <c:pt idx="6">
                  <c:v>1</c:v>
                </c:pt>
                <c:pt idx="7">
                  <c:v>0</c:v>
                </c:pt>
              </c:numCache>
            </c:numRef>
          </c:val>
          <c:extLst>
            <c:ext xmlns:c16="http://schemas.microsoft.com/office/drawing/2014/chart" uri="{C3380CC4-5D6E-409C-BE32-E72D297353CC}">
              <c16:uniqueId val="{00000001-62E6-484E-90B4-3AA4ADBDE8F7}"/>
            </c:ext>
          </c:extLst>
        </c:ser>
        <c:ser>
          <c:idx val="2"/>
          <c:order val="2"/>
          <c:tx>
            <c:strRef>
              <c:f>Sheet7!$A$35</c:f>
              <c:strCache>
                <c:ptCount val="1"/>
                <c:pt idx="0">
                  <c:v>Commercial Burglary</c:v>
                </c:pt>
              </c:strCache>
            </c:strRef>
          </c:tx>
          <c:spPr>
            <a:solidFill>
              <a:schemeClr val="accent3"/>
            </a:solidFill>
            <a:ln>
              <a:noFill/>
            </a:ln>
            <a:effectLst/>
          </c:spPr>
          <c:invertIfNegative val="0"/>
          <c:cat>
            <c:strRef>
              <c:f>Sheet7!$B$31:$I$32</c:f>
              <c:strCache>
                <c:ptCount val="8"/>
                <c:pt idx="2">
                  <c:v>Apr-26</c:v>
                </c:pt>
                <c:pt idx="3">
                  <c:v>May-26</c:v>
                </c:pt>
                <c:pt idx="4">
                  <c:v>Jun-26</c:v>
                </c:pt>
                <c:pt idx="5">
                  <c:v>Jul-26</c:v>
                </c:pt>
                <c:pt idx="6">
                  <c:v>Aug-26</c:v>
                </c:pt>
                <c:pt idx="7">
                  <c:v>Sep-26</c:v>
                </c:pt>
              </c:strCache>
            </c:strRef>
          </c:cat>
          <c:val>
            <c:numRef>
              <c:f>Sheet7!$B$35:$I$35</c:f>
              <c:numCache>
                <c:formatCode>General</c:formatCode>
                <c:ptCount val="8"/>
                <c:pt idx="2">
                  <c:v>1</c:v>
                </c:pt>
                <c:pt idx="3">
                  <c:v>0</c:v>
                </c:pt>
                <c:pt idx="4">
                  <c:v>0</c:v>
                </c:pt>
                <c:pt idx="5">
                  <c:v>1</c:v>
                </c:pt>
                <c:pt idx="6">
                  <c:v>1</c:v>
                </c:pt>
                <c:pt idx="7">
                  <c:v>0</c:v>
                </c:pt>
              </c:numCache>
            </c:numRef>
          </c:val>
          <c:extLst>
            <c:ext xmlns:c16="http://schemas.microsoft.com/office/drawing/2014/chart" uri="{C3380CC4-5D6E-409C-BE32-E72D297353CC}">
              <c16:uniqueId val="{00000002-62E6-484E-90B4-3AA4ADBDE8F7}"/>
            </c:ext>
          </c:extLst>
        </c:ser>
        <c:dLbls>
          <c:showLegendKey val="0"/>
          <c:showVal val="0"/>
          <c:showCatName val="0"/>
          <c:showSerName val="0"/>
          <c:showPercent val="0"/>
          <c:showBubbleSize val="0"/>
        </c:dLbls>
        <c:gapWidth val="219"/>
        <c:overlap val="-27"/>
        <c:axId val="311515407"/>
        <c:axId val="34206671"/>
        <c:extLst>
          <c:ext xmlns:c15="http://schemas.microsoft.com/office/drawing/2012/chart" uri="{02D57815-91ED-43cb-92C2-25804820EDAC}">
            <c15:filteredBarSeries>
              <c15:ser>
                <c:idx val="3"/>
                <c:order val="3"/>
                <c:tx>
                  <c:strRef>
                    <c:extLst>
                      <c:ext uri="{02D57815-91ED-43cb-92C2-25804820EDAC}">
                        <c15:formulaRef>
                          <c15:sqref>Sheet7!$A$36</c15:sqref>
                        </c15:formulaRef>
                      </c:ext>
                    </c:extLst>
                    <c:strCache>
                      <c:ptCount val="1"/>
                    </c:strCache>
                  </c:strRef>
                </c:tx>
                <c:spPr>
                  <a:solidFill>
                    <a:schemeClr val="accent4"/>
                  </a:solidFill>
                  <a:ln>
                    <a:noFill/>
                  </a:ln>
                  <a:effectLst/>
                </c:spPr>
                <c:invertIfNegative val="0"/>
                <c:cat>
                  <c:strRef>
                    <c:extLst>
                      <c:ext uri="{02D57815-91ED-43cb-92C2-25804820EDAC}">
                        <c15:formulaRef>
                          <c15:sqref>Sheet7!$B$31:$I$32</c15:sqref>
                        </c15:formulaRef>
                      </c:ext>
                    </c:extLst>
                    <c:strCache>
                      <c:ptCount val="8"/>
                      <c:pt idx="2">
                        <c:v>Apr-26</c:v>
                      </c:pt>
                      <c:pt idx="3">
                        <c:v>May-26</c:v>
                      </c:pt>
                      <c:pt idx="4">
                        <c:v>Jun-26</c:v>
                      </c:pt>
                      <c:pt idx="5">
                        <c:v>Jul-26</c:v>
                      </c:pt>
                      <c:pt idx="6">
                        <c:v>Aug-26</c:v>
                      </c:pt>
                      <c:pt idx="7">
                        <c:v>Sep-26</c:v>
                      </c:pt>
                    </c:strCache>
                  </c:strRef>
                </c:cat>
                <c:val>
                  <c:numRef>
                    <c:extLst>
                      <c:ext uri="{02D57815-91ED-43cb-92C2-25804820EDAC}">
                        <c15:formulaRef>
                          <c15:sqref>Sheet7!$B$36:$I$36</c15:sqref>
                        </c15:formulaRef>
                      </c:ext>
                    </c:extLst>
                    <c:numCache>
                      <c:formatCode>General</c:formatCode>
                      <c:ptCount val="8"/>
                    </c:numCache>
                  </c:numRef>
                </c:val>
                <c:extLst>
                  <c:ext xmlns:c16="http://schemas.microsoft.com/office/drawing/2014/chart" uri="{C3380CC4-5D6E-409C-BE32-E72D297353CC}">
                    <c16:uniqueId val="{00000003-62E6-484E-90B4-3AA4ADBDE8F7}"/>
                  </c:ext>
                </c:extLst>
              </c15:ser>
            </c15:filteredBarSeries>
            <c15:filteredBarSeries>
              <c15:ser>
                <c:idx val="4"/>
                <c:order val="4"/>
                <c:tx>
                  <c:strRef>
                    <c:extLst xmlns:c15="http://schemas.microsoft.com/office/drawing/2012/chart">
                      <c:ext xmlns:c15="http://schemas.microsoft.com/office/drawing/2012/chart" uri="{02D57815-91ED-43cb-92C2-25804820EDAC}">
                        <c15:formulaRef>
                          <c15:sqref>Sheet7!$A$37</c15:sqref>
                        </c15:formulaRef>
                      </c:ext>
                    </c:extLst>
                    <c:strCache>
                      <c:ptCount val="1"/>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Sheet7!$B$31:$I$32</c15:sqref>
                        </c15:formulaRef>
                      </c:ext>
                    </c:extLst>
                    <c:strCache>
                      <c:ptCount val="8"/>
                      <c:pt idx="2">
                        <c:v>Apr-26</c:v>
                      </c:pt>
                      <c:pt idx="3">
                        <c:v>May-26</c:v>
                      </c:pt>
                      <c:pt idx="4">
                        <c:v>Jun-26</c:v>
                      </c:pt>
                      <c:pt idx="5">
                        <c:v>Jul-26</c:v>
                      </c:pt>
                      <c:pt idx="6">
                        <c:v>Aug-26</c:v>
                      </c:pt>
                      <c:pt idx="7">
                        <c:v>Sep-26</c:v>
                      </c:pt>
                    </c:strCache>
                  </c:strRef>
                </c:cat>
                <c:val>
                  <c:numRef>
                    <c:extLst xmlns:c15="http://schemas.microsoft.com/office/drawing/2012/chart">
                      <c:ext xmlns:c15="http://schemas.microsoft.com/office/drawing/2012/chart" uri="{02D57815-91ED-43cb-92C2-25804820EDAC}">
                        <c15:formulaRef>
                          <c15:sqref>Sheet7!$B$37:$I$37</c15:sqref>
                        </c15:formulaRef>
                      </c:ext>
                    </c:extLst>
                    <c:numCache>
                      <c:formatCode>General</c:formatCode>
                      <c:ptCount val="8"/>
                    </c:numCache>
                  </c:numRef>
                </c:val>
                <c:extLst xmlns:c15="http://schemas.microsoft.com/office/drawing/2012/chart">
                  <c:ext xmlns:c16="http://schemas.microsoft.com/office/drawing/2014/chart" uri="{C3380CC4-5D6E-409C-BE32-E72D297353CC}">
                    <c16:uniqueId val="{00000004-62E6-484E-90B4-3AA4ADBDE8F7}"/>
                  </c:ext>
                </c:extLst>
              </c15:ser>
            </c15:filteredBarSeries>
            <c15:filteredBarSeries>
              <c15:ser>
                <c:idx val="5"/>
                <c:order val="5"/>
                <c:tx>
                  <c:strRef>
                    <c:extLst xmlns:c15="http://schemas.microsoft.com/office/drawing/2012/chart">
                      <c:ext xmlns:c15="http://schemas.microsoft.com/office/drawing/2012/chart" uri="{02D57815-91ED-43cb-92C2-25804820EDAC}">
                        <c15:formulaRef>
                          <c15:sqref>Sheet7!$A$38</c15:sqref>
                        </c15:formulaRef>
                      </c:ext>
                    </c:extLst>
                    <c:strCache>
                      <c:ptCount val="1"/>
                    </c:strCache>
                  </c:strRef>
                </c:tx>
                <c:spPr>
                  <a:solidFill>
                    <a:schemeClr val="accent6"/>
                  </a:solidFill>
                  <a:ln>
                    <a:noFill/>
                  </a:ln>
                  <a:effectLst/>
                </c:spPr>
                <c:invertIfNegative val="0"/>
                <c:cat>
                  <c:strRef>
                    <c:extLst xmlns:c15="http://schemas.microsoft.com/office/drawing/2012/chart">
                      <c:ext xmlns:c15="http://schemas.microsoft.com/office/drawing/2012/chart" uri="{02D57815-91ED-43cb-92C2-25804820EDAC}">
                        <c15:formulaRef>
                          <c15:sqref>Sheet7!$B$31:$I$32</c15:sqref>
                        </c15:formulaRef>
                      </c:ext>
                    </c:extLst>
                    <c:strCache>
                      <c:ptCount val="8"/>
                      <c:pt idx="2">
                        <c:v>Apr-26</c:v>
                      </c:pt>
                      <c:pt idx="3">
                        <c:v>May-26</c:v>
                      </c:pt>
                      <c:pt idx="4">
                        <c:v>Jun-26</c:v>
                      </c:pt>
                      <c:pt idx="5">
                        <c:v>Jul-26</c:v>
                      </c:pt>
                      <c:pt idx="6">
                        <c:v>Aug-26</c:v>
                      </c:pt>
                      <c:pt idx="7">
                        <c:v>Sep-26</c:v>
                      </c:pt>
                    </c:strCache>
                  </c:strRef>
                </c:cat>
                <c:val>
                  <c:numRef>
                    <c:extLst xmlns:c15="http://schemas.microsoft.com/office/drawing/2012/chart">
                      <c:ext xmlns:c15="http://schemas.microsoft.com/office/drawing/2012/chart" uri="{02D57815-91ED-43cb-92C2-25804820EDAC}">
                        <c15:formulaRef>
                          <c15:sqref>Sheet7!$B$38:$I$38</c15:sqref>
                        </c15:formulaRef>
                      </c:ext>
                    </c:extLst>
                    <c:numCache>
                      <c:formatCode>General</c:formatCode>
                      <c:ptCount val="8"/>
                    </c:numCache>
                  </c:numRef>
                </c:val>
                <c:extLst xmlns:c15="http://schemas.microsoft.com/office/drawing/2012/chart">
                  <c:ext xmlns:c16="http://schemas.microsoft.com/office/drawing/2014/chart" uri="{C3380CC4-5D6E-409C-BE32-E72D297353CC}">
                    <c16:uniqueId val="{00000005-62E6-484E-90B4-3AA4ADBDE8F7}"/>
                  </c:ext>
                </c:extLst>
              </c15:ser>
            </c15:filteredBarSeries>
            <c15:filteredBarSeries>
              <c15:ser>
                <c:idx val="6"/>
                <c:order val="6"/>
                <c:tx>
                  <c:strRef>
                    <c:extLst xmlns:c15="http://schemas.microsoft.com/office/drawing/2012/chart">
                      <c:ext xmlns:c15="http://schemas.microsoft.com/office/drawing/2012/chart" uri="{02D57815-91ED-43cb-92C2-25804820EDAC}">
                        <c15:formulaRef>
                          <c15:sqref>Sheet7!$A$39</c15:sqref>
                        </c15:formulaRef>
                      </c:ext>
                    </c:extLst>
                    <c:strCache>
                      <c:ptCount val="1"/>
                    </c:strCache>
                  </c:strRef>
                </c:tx>
                <c:spPr>
                  <a:solidFill>
                    <a:schemeClr val="accent1">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Sheet7!$B$31:$I$32</c15:sqref>
                        </c15:formulaRef>
                      </c:ext>
                    </c:extLst>
                    <c:strCache>
                      <c:ptCount val="8"/>
                      <c:pt idx="2">
                        <c:v>Apr-26</c:v>
                      </c:pt>
                      <c:pt idx="3">
                        <c:v>May-26</c:v>
                      </c:pt>
                      <c:pt idx="4">
                        <c:v>Jun-26</c:v>
                      </c:pt>
                      <c:pt idx="5">
                        <c:v>Jul-26</c:v>
                      </c:pt>
                      <c:pt idx="6">
                        <c:v>Aug-26</c:v>
                      </c:pt>
                      <c:pt idx="7">
                        <c:v>Sep-26</c:v>
                      </c:pt>
                    </c:strCache>
                  </c:strRef>
                </c:cat>
                <c:val>
                  <c:numRef>
                    <c:extLst xmlns:c15="http://schemas.microsoft.com/office/drawing/2012/chart">
                      <c:ext xmlns:c15="http://schemas.microsoft.com/office/drawing/2012/chart" uri="{02D57815-91ED-43cb-92C2-25804820EDAC}">
                        <c15:formulaRef>
                          <c15:sqref>Sheet7!$B$39:$I$39</c15:sqref>
                        </c15:formulaRef>
                      </c:ext>
                    </c:extLst>
                    <c:numCache>
                      <c:formatCode>General</c:formatCode>
                      <c:ptCount val="8"/>
                    </c:numCache>
                  </c:numRef>
                </c:val>
                <c:extLst xmlns:c15="http://schemas.microsoft.com/office/drawing/2012/chart">
                  <c:ext xmlns:c16="http://schemas.microsoft.com/office/drawing/2014/chart" uri="{C3380CC4-5D6E-409C-BE32-E72D297353CC}">
                    <c16:uniqueId val="{00000006-62E6-484E-90B4-3AA4ADBDE8F7}"/>
                  </c:ext>
                </c:extLst>
              </c15:ser>
            </c15:filteredBarSeries>
            <c15:filteredBarSeries>
              <c15:ser>
                <c:idx val="7"/>
                <c:order val="7"/>
                <c:tx>
                  <c:strRef>
                    <c:extLst xmlns:c15="http://schemas.microsoft.com/office/drawing/2012/chart">
                      <c:ext xmlns:c15="http://schemas.microsoft.com/office/drawing/2012/chart" uri="{02D57815-91ED-43cb-92C2-25804820EDAC}">
                        <c15:formulaRef>
                          <c15:sqref>Sheet7!$A$40</c15:sqref>
                        </c15:formulaRef>
                      </c:ext>
                    </c:extLst>
                    <c:strCache>
                      <c:ptCount val="1"/>
                    </c:strCache>
                  </c:strRef>
                </c:tx>
                <c:spPr>
                  <a:solidFill>
                    <a:schemeClr val="accent2">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Sheet7!$B$31:$I$32</c15:sqref>
                        </c15:formulaRef>
                      </c:ext>
                    </c:extLst>
                    <c:strCache>
                      <c:ptCount val="8"/>
                      <c:pt idx="2">
                        <c:v>Apr-26</c:v>
                      </c:pt>
                      <c:pt idx="3">
                        <c:v>May-26</c:v>
                      </c:pt>
                      <c:pt idx="4">
                        <c:v>Jun-26</c:v>
                      </c:pt>
                      <c:pt idx="5">
                        <c:v>Jul-26</c:v>
                      </c:pt>
                      <c:pt idx="6">
                        <c:v>Aug-26</c:v>
                      </c:pt>
                      <c:pt idx="7">
                        <c:v>Sep-26</c:v>
                      </c:pt>
                    </c:strCache>
                  </c:strRef>
                </c:cat>
                <c:val>
                  <c:numRef>
                    <c:extLst xmlns:c15="http://schemas.microsoft.com/office/drawing/2012/chart">
                      <c:ext xmlns:c15="http://schemas.microsoft.com/office/drawing/2012/chart" uri="{02D57815-91ED-43cb-92C2-25804820EDAC}">
                        <c15:formulaRef>
                          <c15:sqref>Sheet7!$B$40:$I$40</c15:sqref>
                        </c15:formulaRef>
                      </c:ext>
                    </c:extLst>
                    <c:numCache>
                      <c:formatCode>General</c:formatCode>
                      <c:ptCount val="8"/>
                    </c:numCache>
                  </c:numRef>
                </c:val>
                <c:extLst xmlns:c15="http://schemas.microsoft.com/office/drawing/2012/chart">
                  <c:ext xmlns:c16="http://schemas.microsoft.com/office/drawing/2014/chart" uri="{C3380CC4-5D6E-409C-BE32-E72D297353CC}">
                    <c16:uniqueId val="{00000007-62E6-484E-90B4-3AA4ADBDE8F7}"/>
                  </c:ext>
                </c:extLst>
              </c15:ser>
            </c15:filteredBarSeries>
            <c15:filteredBarSeries>
              <c15:ser>
                <c:idx val="8"/>
                <c:order val="8"/>
                <c:tx>
                  <c:strRef>
                    <c:extLst xmlns:c15="http://schemas.microsoft.com/office/drawing/2012/chart">
                      <c:ext xmlns:c15="http://schemas.microsoft.com/office/drawing/2012/chart" uri="{02D57815-91ED-43cb-92C2-25804820EDAC}">
                        <c15:formulaRef>
                          <c15:sqref>Sheet7!$A$41</c15:sqref>
                        </c15:formulaRef>
                      </c:ext>
                    </c:extLst>
                    <c:strCache>
                      <c:ptCount val="1"/>
                    </c:strCache>
                  </c:strRef>
                </c:tx>
                <c:spPr>
                  <a:solidFill>
                    <a:schemeClr val="accent3">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Sheet7!$B$31:$I$32</c15:sqref>
                        </c15:formulaRef>
                      </c:ext>
                    </c:extLst>
                    <c:strCache>
                      <c:ptCount val="8"/>
                      <c:pt idx="2">
                        <c:v>Apr-26</c:v>
                      </c:pt>
                      <c:pt idx="3">
                        <c:v>May-26</c:v>
                      </c:pt>
                      <c:pt idx="4">
                        <c:v>Jun-26</c:v>
                      </c:pt>
                      <c:pt idx="5">
                        <c:v>Jul-26</c:v>
                      </c:pt>
                      <c:pt idx="6">
                        <c:v>Aug-26</c:v>
                      </c:pt>
                      <c:pt idx="7">
                        <c:v>Sep-26</c:v>
                      </c:pt>
                    </c:strCache>
                  </c:strRef>
                </c:cat>
                <c:val>
                  <c:numRef>
                    <c:extLst xmlns:c15="http://schemas.microsoft.com/office/drawing/2012/chart">
                      <c:ext xmlns:c15="http://schemas.microsoft.com/office/drawing/2012/chart" uri="{02D57815-91ED-43cb-92C2-25804820EDAC}">
                        <c15:formulaRef>
                          <c15:sqref>Sheet7!$B$41:$I$41</c15:sqref>
                        </c15:formulaRef>
                      </c:ext>
                    </c:extLst>
                    <c:numCache>
                      <c:formatCode>General</c:formatCode>
                      <c:ptCount val="8"/>
                    </c:numCache>
                  </c:numRef>
                </c:val>
                <c:extLst xmlns:c15="http://schemas.microsoft.com/office/drawing/2012/chart">
                  <c:ext xmlns:c16="http://schemas.microsoft.com/office/drawing/2014/chart" uri="{C3380CC4-5D6E-409C-BE32-E72D297353CC}">
                    <c16:uniqueId val="{00000008-62E6-484E-90B4-3AA4ADBDE8F7}"/>
                  </c:ext>
                </c:extLst>
              </c15:ser>
            </c15:filteredBarSeries>
            <c15:filteredBarSeries>
              <c15:ser>
                <c:idx val="9"/>
                <c:order val="9"/>
                <c:tx>
                  <c:strRef>
                    <c:extLst xmlns:c15="http://schemas.microsoft.com/office/drawing/2012/chart">
                      <c:ext xmlns:c15="http://schemas.microsoft.com/office/drawing/2012/chart" uri="{02D57815-91ED-43cb-92C2-25804820EDAC}">
                        <c15:formulaRef>
                          <c15:sqref>Sheet7!$A$42</c15:sqref>
                        </c15:formulaRef>
                      </c:ext>
                    </c:extLst>
                    <c:strCache>
                      <c:ptCount val="1"/>
                    </c:strCache>
                  </c:strRef>
                </c:tx>
                <c:spPr>
                  <a:solidFill>
                    <a:schemeClr val="accent4">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Sheet7!$B$31:$I$32</c15:sqref>
                        </c15:formulaRef>
                      </c:ext>
                    </c:extLst>
                    <c:strCache>
                      <c:ptCount val="8"/>
                      <c:pt idx="2">
                        <c:v>Apr-26</c:v>
                      </c:pt>
                      <c:pt idx="3">
                        <c:v>May-26</c:v>
                      </c:pt>
                      <c:pt idx="4">
                        <c:v>Jun-26</c:v>
                      </c:pt>
                      <c:pt idx="5">
                        <c:v>Jul-26</c:v>
                      </c:pt>
                      <c:pt idx="6">
                        <c:v>Aug-26</c:v>
                      </c:pt>
                      <c:pt idx="7">
                        <c:v>Sep-26</c:v>
                      </c:pt>
                    </c:strCache>
                  </c:strRef>
                </c:cat>
                <c:val>
                  <c:numRef>
                    <c:extLst xmlns:c15="http://schemas.microsoft.com/office/drawing/2012/chart">
                      <c:ext xmlns:c15="http://schemas.microsoft.com/office/drawing/2012/chart" uri="{02D57815-91ED-43cb-92C2-25804820EDAC}">
                        <c15:formulaRef>
                          <c15:sqref>Sheet7!$B$42:$I$42</c15:sqref>
                        </c15:formulaRef>
                      </c:ext>
                    </c:extLst>
                    <c:numCache>
                      <c:formatCode>General</c:formatCode>
                      <c:ptCount val="8"/>
                    </c:numCache>
                  </c:numRef>
                </c:val>
                <c:extLst xmlns:c15="http://schemas.microsoft.com/office/drawing/2012/chart">
                  <c:ext xmlns:c16="http://schemas.microsoft.com/office/drawing/2014/chart" uri="{C3380CC4-5D6E-409C-BE32-E72D297353CC}">
                    <c16:uniqueId val="{00000009-62E6-484E-90B4-3AA4ADBDE8F7}"/>
                  </c:ext>
                </c:extLst>
              </c15:ser>
            </c15:filteredBarSeries>
            <c15:filteredBarSeries>
              <c15:ser>
                <c:idx val="10"/>
                <c:order val="10"/>
                <c:tx>
                  <c:strRef>
                    <c:extLst xmlns:c15="http://schemas.microsoft.com/office/drawing/2012/chart">
                      <c:ext xmlns:c15="http://schemas.microsoft.com/office/drawing/2012/chart" uri="{02D57815-91ED-43cb-92C2-25804820EDAC}">
                        <c15:formulaRef>
                          <c15:sqref>Sheet7!$A$43</c15:sqref>
                        </c15:formulaRef>
                      </c:ext>
                    </c:extLst>
                    <c:strCache>
                      <c:ptCount val="1"/>
                    </c:strCache>
                  </c:strRef>
                </c:tx>
                <c:spPr>
                  <a:solidFill>
                    <a:schemeClr val="accent5">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Sheet7!$B$31:$I$32</c15:sqref>
                        </c15:formulaRef>
                      </c:ext>
                    </c:extLst>
                    <c:strCache>
                      <c:ptCount val="8"/>
                      <c:pt idx="2">
                        <c:v>Apr-26</c:v>
                      </c:pt>
                      <c:pt idx="3">
                        <c:v>May-26</c:v>
                      </c:pt>
                      <c:pt idx="4">
                        <c:v>Jun-26</c:v>
                      </c:pt>
                      <c:pt idx="5">
                        <c:v>Jul-26</c:v>
                      </c:pt>
                      <c:pt idx="6">
                        <c:v>Aug-26</c:v>
                      </c:pt>
                      <c:pt idx="7">
                        <c:v>Sep-26</c:v>
                      </c:pt>
                    </c:strCache>
                  </c:strRef>
                </c:cat>
                <c:val>
                  <c:numRef>
                    <c:extLst xmlns:c15="http://schemas.microsoft.com/office/drawing/2012/chart">
                      <c:ext xmlns:c15="http://schemas.microsoft.com/office/drawing/2012/chart" uri="{02D57815-91ED-43cb-92C2-25804820EDAC}">
                        <c15:formulaRef>
                          <c15:sqref>Sheet7!$B$43:$I$43</c15:sqref>
                        </c15:formulaRef>
                      </c:ext>
                    </c:extLst>
                    <c:numCache>
                      <c:formatCode>General</c:formatCode>
                      <c:ptCount val="8"/>
                    </c:numCache>
                  </c:numRef>
                </c:val>
                <c:extLst xmlns:c15="http://schemas.microsoft.com/office/drawing/2012/chart">
                  <c:ext xmlns:c16="http://schemas.microsoft.com/office/drawing/2014/chart" uri="{C3380CC4-5D6E-409C-BE32-E72D297353CC}">
                    <c16:uniqueId val="{0000000A-62E6-484E-90B4-3AA4ADBDE8F7}"/>
                  </c:ext>
                </c:extLst>
              </c15:ser>
            </c15:filteredBarSeries>
            <c15:filteredBarSeries>
              <c15:ser>
                <c:idx val="11"/>
                <c:order val="11"/>
                <c:tx>
                  <c:strRef>
                    <c:extLst xmlns:c15="http://schemas.microsoft.com/office/drawing/2012/chart">
                      <c:ext xmlns:c15="http://schemas.microsoft.com/office/drawing/2012/chart" uri="{02D57815-91ED-43cb-92C2-25804820EDAC}">
                        <c15:formulaRef>
                          <c15:sqref>Sheet7!$A$44</c15:sqref>
                        </c15:formulaRef>
                      </c:ext>
                    </c:extLst>
                    <c:strCache>
                      <c:ptCount val="1"/>
                    </c:strCache>
                  </c:strRef>
                </c:tx>
                <c:spPr>
                  <a:solidFill>
                    <a:schemeClr val="accent6">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Sheet7!$B$31:$I$32</c15:sqref>
                        </c15:formulaRef>
                      </c:ext>
                    </c:extLst>
                    <c:strCache>
                      <c:ptCount val="8"/>
                      <c:pt idx="2">
                        <c:v>Apr-26</c:v>
                      </c:pt>
                      <c:pt idx="3">
                        <c:v>May-26</c:v>
                      </c:pt>
                      <c:pt idx="4">
                        <c:v>Jun-26</c:v>
                      </c:pt>
                      <c:pt idx="5">
                        <c:v>Jul-26</c:v>
                      </c:pt>
                      <c:pt idx="6">
                        <c:v>Aug-26</c:v>
                      </c:pt>
                      <c:pt idx="7">
                        <c:v>Sep-26</c:v>
                      </c:pt>
                    </c:strCache>
                  </c:strRef>
                </c:cat>
                <c:val>
                  <c:numRef>
                    <c:extLst xmlns:c15="http://schemas.microsoft.com/office/drawing/2012/chart">
                      <c:ext xmlns:c15="http://schemas.microsoft.com/office/drawing/2012/chart" uri="{02D57815-91ED-43cb-92C2-25804820EDAC}">
                        <c15:formulaRef>
                          <c15:sqref>Sheet7!$B$44:$I$44</c15:sqref>
                        </c15:formulaRef>
                      </c:ext>
                    </c:extLst>
                    <c:numCache>
                      <c:formatCode>General</c:formatCode>
                      <c:ptCount val="8"/>
                    </c:numCache>
                  </c:numRef>
                </c:val>
                <c:extLst xmlns:c15="http://schemas.microsoft.com/office/drawing/2012/chart">
                  <c:ext xmlns:c16="http://schemas.microsoft.com/office/drawing/2014/chart" uri="{C3380CC4-5D6E-409C-BE32-E72D297353CC}">
                    <c16:uniqueId val="{0000000B-62E6-484E-90B4-3AA4ADBDE8F7}"/>
                  </c:ext>
                </c:extLst>
              </c15:ser>
            </c15:filteredBarSeries>
            <c15:filteredBarSeries>
              <c15:ser>
                <c:idx val="12"/>
                <c:order val="12"/>
                <c:tx>
                  <c:strRef>
                    <c:extLst xmlns:c15="http://schemas.microsoft.com/office/drawing/2012/chart">
                      <c:ext xmlns:c15="http://schemas.microsoft.com/office/drawing/2012/chart" uri="{02D57815-91ED-43cb-92C2-25804820EDAC}">
                        <c15:formulaRef>
                          <c15:sqref>Sheet7!$A$45</c15:sqref>
                        </c15:formulaRef>
                      </c:ext>
                    </c:extLst>
                    <c:strCache>
                      <c:ptCount val="1"/>
                    </c:strCache>
                  </c:strRef>
                </c:tx>
                <c:spPr>
                  <a:solidFill>
                    <a:schemeClr val="accent1">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Sheet7!$B$31:$I$32</c15:sqref>
                        </c15:formulaRef>
                      </c:ext>
                    </c:extLst>
                    <c:strCache>
                      <c:ptCount val="8"/>
                      <c:pt idx="2">
                        <c:v>Apr-26</c:v>
                      </c:pt>
                      <c:pt idx="3">
                        <c:v>May-26</c:v>
                      </c:pt>
                      <c:pt idx="4">
                        <c:v>Jun-26</c:v>
                      </c:pt>
                      <c:pt idx="5">
                        <c:v>Jul-26</c:v>
                      </c:pt>
                      <c:pt idx="6">
                        <c:v>Aug-26</c:v>
                      </c:pt>
                      <c:pt idx="7">
                        <c:v>Sep-26</c:v>
                      </c:pt>
                    </c:strCache>
                  </c:strRef>
                </c:cat>
                <c:val>
                  <c:numRef>
                    <c:extLst xmlns:c15="http://schemas.microsoft.com/office/drawing/2012/chart">
                      <c:ext xmlns:c15="http://schemas.microsoft.com/office/drawing/2012/chart" uri="{02D57815-91ED-43cb-92C2-25804820EDAC}">
                        <c15:formulaRef>
                          <c15:sqref>Sheet7!$B$45:$I$45</c15:sqref>
                        </c15:formulaRef>
                      </c:ext>
                    </c:extLst>
                    <c:numCache>
                      <c:formatCode>General</c:formatCode>
                      <c:ptCount val="8"/>
                    </c:numCache>
                  </c:numRef>
                </c:val>
                <c:extLst xmlns:c15="http://schemas.microsoft.com/office/drawing/2012/chart">
                  <c:ext xmlns:c16="http://schemas.microsoft.com/office/drawing/2014/chart" uri="{C3380CC4-5D6E-409C-BE32-E72D297353CC}">
                    <c16:uniqueId val="{0000000C-62E6-484E-90B4-3AA4ADBDE8F7}"/>
                  </c:ext>
                </c:extLst>
              </c15:ser>
            </c15:filteredBarSeries>
            <c15:filteredBarSeries>
              <c15:ser>
                <c:idx val="13"/>
                <c:order val="13"/>
                <c:tx>
                  <c:strRef>
                    <c:extLst xmlns:c15="http://schemas.microsoft.com/office/drawing/2012/chart">
                      <c:ext xmlns:c15="http://schemas.microsoft.com/office/drawing/2012/chart" uri="{02D57815-91ED-43cb-92C2-25804820EDAC}">
                        <c15:formulaRef>
                          <c15:sqref>Sheet7!$A$46</c15:sqref>
                        </c15:formulaRef>
                      </c:ext>
                    </c:extLst>
                    <c:strCache>
                      <c:ptCount val="1"/>
                    </c:strCache>
                  </c:strRef>
                </c:tx>
                <c:spPr>
                  <a:solidFill>
                    <a:schemeClr val="accent2">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Sheet7!$B$31:$I$32</c15:sqref>
                        </c15:formulaRef>
                      </c:ext>
                    </c:extLst>
                    <c:strCache>
                      <c:ptCount val="8"/>
                      <c:pt idx="2">
                        <c:v>Apr-26</c:v>
                      </c:pt>
                      <c:pt idx="3">
                        <c:v>May-26</c:v>
                      </c:pt>
                      <c:pt idx="4">
                        <c:v>Jun-26</c:v>
                      </c:pt>
                      <c:pt idx="5">
                        <c:v>Jul-26</c:v>
                      </c:pt>
                      <c:pt idx="6">
                        <c:v>Aug-26</c:v>
                      </c:pt>
                      <c:pt idx="7">
                        <c:v>Sep-26</c:v>
                      </c:pt>
                    </c:strCache>
                  </c:strRef>
                </c:cat>
                <c:val>
                  <c:numRef>
                    <c:extLst xmlns:c15="http://schemas.microsoft.com/office/drawing/2012/chart">
                      <c:ext xmlns:c15="http://schemas.microsoft.com/office/drawing/2012/chart" uri="{02D57815-91ED-43cb-92C2-25804820EDAC}">
                        <c15:formulaRef>
                          <c15:sqref>Sheet7!$B$46:$I$46</c15:sqref>
                        </c15:formulaRef>
                      </c:ext>
                    </c:extLst>
                    <c:numCache>
                      <c:formatCode>General</c:formatCode>
                      <c:ptCount val="8"/>
                    </c:numCache>
                  </c:numRef>
                </c:val>
                <c:extLst xmlns:c15="http://schemas.microsoft.com/office/drawing/2012/chart">
                  <c:ext xmlns:c16="http://schemas.microsoft.com/office/drawing/2014/chart" uri="{C3380CC4-5D6E-409C-BE32-E72D297353CC}">
                    <c16:uniqueId val="{0000000D-62E6-484E-90B4-3AA4ADBDE8F7}"/>
                  </c:ext>
                </c:extLst>
              </c15:ser>
            </c15:filteredBarSeries>
            <c15:filteredBarSeries>
              <c15:ser>
                <c:idx val="14"/>
                <c:order val="14"/>
                <c:tx>
                  <c:strRef>
                    <c:extLst xmlns:c15="http://schemas.microsoft.com/office/drawing/2012/chart">
                      <c:ext xmlns:c15="http://schemas.microsoft.com/office/drawing/2012/chart" uri="{02D57815-91ED-43cb-92C2-25804820EDAC}">
                        <c15:formulaRef>
                          <c15:sqref>Sheet7!$A$47</c15:sqref>
                        </c15:formulaRef>
                      </c:ext>
                    </c:extLst>
                    <c:strCache>
                      <c:ptCount val="1"/>
                    </c:strCache>
                  </c:strRef>
                </c:tx>
                <c:spPr>
                  <a:solidFill>
                    <a:schemeClr val="accent3">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Sheet7!$B$31:$I$32</c15:sqref>
                        </c15:formulaRef>
                      </c:ext>
                    </c:extLst>
                    <c:strCache>
                      <c:ptCount val="8"/>
                      <c:pt idx="2">
                        <c:v>Apr-26</c:v>
                      </c:pt>
                      <c:pt idx="3">
                        <c:v>May-26</c:v>
                      </c:pt>
                      <c:pt idx="4">
                        <c:v>Jun-26</c:v>
                      </c:pt>
                      <c:pt idx="5">
                        <c:v>Jul-26</c:v>
                      </c:pt>
                      <c:pt idx="6">
                        <c:v>Aug-26</c:v>
                      </c:pt>
                      <c:pt idx="7">
                        <c:v>Sep-26</c:v>
                      </c:pt>
                    </c:strCache>
                  </c:strRef>
                </c:cat>
                <c:val>
                  <c:numRef>
                    <c:extLst xmlns:c15="http://schemas.microsoft.com/office/drawing/2012/chart">
                      <c:ext xmlns:c15="http://schemas.microsoft.com/office/drawing/2012/chart" uri="{02D57815-91ED-43cb-92C2-25804820EDAC}">
                        <c15:formulaRef>
                          <c15:sqref>Sheet7!$B$47:$I$47</c15:sqref>
                        </c15:formulaRef>
                      </c:ext>
                    </c:extLst>
                    <c:numCache>
                      <c:formatCode>General</c:formatCode>
                      <c:ptCount val="8"/>
                    </c:numCache>
                  </c:numRef>
                </c:val>
                <c:extLst xmlns:c15="http://schemas.microsoft.com/office/drawing/2012/chart">
                  <c:ext xmlns:c16="http://schemas.microsoft.com/office/drawing/2014/chart" uri="{C3380CC4-5D6E-409C-BE32-E72D297353CC}">
                    <c16:uniqueId val="{0000000E-62E6-484E-90B4-3AA4ADBDE8F7}"/>
                  </c:ext>
                </c:extLst>
              </c15:ser>
            </c15:filteredBarSeries>
            <c15:filteredBarSeries>
              <c15:ser>
                <c:idx val="15"/>
                <c:order val="15"/>
                <c:tx>
                  <c:strRef>
                    <c:extLst xmlns:c15="http://schemas.microsoft.com/office/drawing/2012/chart">
                      <c:ext xmlns:c15="http://schemas.microsoft.com/office/drawing/2012/chart" uri="{02D57815-91ED-43cb-92C2-25804820EDAC}">
                        <c15:formulaRef>
                          <c15:sqref>Sheet7!$A$48</c15:sqref>
                        </c15:formulaRef>
                      </c:ext>
                    </c:extLst>
                    <c:strCache>
                      <c:ptCount val="1"/>
                    </c:strCache>
                  </c:strRef>
                </c:tx>
                <c:spPr>
                  <a:solidFill>
                    <a:schemeClr val="accent4">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Sheet7!$B$31:$I$32</c15:sqref>
                        </c15:formulaRef>
                      </c:ext>
                    </c:extLst>
                    <c:strCache>
                      <c:ptCount val="8"/>
                      <c:pt idx="2">
                        <c:v>Apr-26</c:v>
                      </c:pt>
                      <c:pt idx="3">
                        <c:v>May-26</c:v>
                      </c:pt>
                      <c:pt idx="4">
                        <c:v>Jun-26</c:v>
                      </c:pt>
                      <c:pt idx="5">
                        <c:v>Jul-26</c:v>
                      </c:pt>
                      <c:pt idx="6">
                        <c:v>Aug-26</c:v>
                      </c:pt>
                      <c:pt idx="7">
                        <c:v>Sep-26</c:v>
                      </c:pt>
                    </c:strCache>
                  </c:strRef>
                </c:cat>
                <c:val>
                  <c:numRef>
                    <c:extLst xmlns:c15="http://schemas.microsoft.com/office/drawing/2012/chart">
                      <c:ext xmlns:c15="http://schemas.microsoft.com/office/drawing/2012/chart" uri="{02D57815-91ED-43cb-92C2-25804820EDAC}">
                        <c15:formulaRef>
                          <c15:sqref>Sheet7!$B$48:$I$48</c15:sqref>
                        </c15:formulaRef>
                      </c:ext>
                    </c:extLst>
                    <c:numCache>
                      <c:formatCode>General</c:formatCode>
                      <c:ptCount val="8"/>
                    </c:numCache>
                  </c:numRef>
                </c:val>
                <c:extLst xmlns:c15="http://schemas.microsoft.com/office/drawing/2012/chart">
                  <c:ext xmlns:c16="http://schemas.microsoft.com/office/drawing/2014/chart" uri="{C3380CC4-5D6E-409C-BE32-E72D297353CC}">
                    <c16:uniqueId val="{0000000F-62E6-484E-90B4-3AA4ADBDE8F7}"/>
                  </c:ext>
                </c:extLst>
              </c15:ser>
            </c15:filteredBarSeries>
            <c15:filteredBarSeries>
              <c15:ser>
                <c:idx val="16"/>
                <c:order val="16"/>
                <c:tx>
                  <c:strRef>
                    <c:extLst xmlns:c15="http://schemas.microsoft.com/office/drawing/2012/chart">
                      <c:ext xmlns:c15="http://schemas.microsoft.com/office/drawing/2012/chart" uri="{02D57815-91ED-43cb-92C2-25804820EDAC}">
                        <c15:formulaRef>
                          <c15:sqref>Sheet7!$A$49</c15:sqref>
                        </c15:formulaRef>
                      </c:ext>
                    </c:extLst>
                    <c:strCache>
                      <c:ptCount val="1"/>
                    </c:strCache>
                  </c:strRef>
                </c:tx>
                <c:spPr>
                  <a:solidFill>
                    <a:schemeClr val="accent5">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Sheet7!$B$31:$I$32</c15:sqref>
                        </c15:formulaRef>
                      </c:ext>
                    </c:extLst>
                    <c:strCache>
                      <c:ptCount val="8"/>
                      <c:pt idx="2">
                        <c:v>Apr-26</c:v>
                      </c:pt>
                      <c:pt idx="3">
                        <c:v>May-26</c:v>
                      </c:pt>
                      <c:pt idx="4">
                        <c:v>Jun-26</c:v>
                      </c:pt>
                      <c:pt idx="5">
                        <c:v>Jul-26</c:v>
                      </c:pt>
                      <c:pt idx="6">
                        <c:v>Aug-26</c:v>
                      </c:pt>
                      <c:pt idx="7">
                        <c:v>Sep-26</c:v>
                      </c:pt>
                    </c:strCache>
                  </c:strRef>
                </c:cat>
                <c:val>
                  <c:numRef>
                    <c:extLst xmlns:c15="http://schemas.microsoft.com/office/drawing/2012/chart">
                      <c:ext xmlns:c15="http://schemas.microsoft.com/office/drawing/2012/chart" uri="{02D57815-91ED-43cb-92C2-25804820EDAC}">
                        <c15:formulaRef>
                          <c15:sqref>Sheet7!$B$49:$I$49</c15:sqref>
                        </c15:formulaRef>
                      </c:ext>
                    </c:extLst>
                    <c:numCache>
                      <c:formatCode>General</c:formatCode>
                      <c:ptCount val="8"/>
                    </c:numCache>
                  </c:numRef>
                </c:val>
                <c:extLst xmlns:c15="http://schemas.microsoft.com/office/drawing/2012/chart">
                  <c:ext xmlns:c16="http://schemas.microsoft.com/office/drawing/2014/chart" uri="{C3380CC4-5D6E-409C-BE32-E72D297353CC}">
                    <c16:uniqueId val="{00000010-62E6-484E-90B4-3AA4ADBDE8F7}"/>
                  </c:ext>
                </c:extLst>
              </c15:ser>
            </c15:filteredBarSeries>
            <c15:filteredBarSeries>
              <c15:ser>
                <c:idx val="17"/>
                <c:order val="17"/>
                <c:tx>
                  <c:strRef>
                    <c:extLst xmlns:c15="http://schemas.microsoft.com/office/drawing/2012/chart">
                      <c:ext xmlns:c15="http://schemas.microsoft.com/office/drawing/2012/chart" uri="{02D57815-91ED-43cb-92C2-25804820EDAC}">
                        <c15:formulaRef>
                          <c15:sqref>Sheet7!$A$50</c15:sqref>
                        </c15:formulaRef>
                      </c:ext>
                    </c:extLst>
                    <c:strCache>
                      <c:ptCount val="1"/>
                    </c:strCache>
                  </c:strRef>
                </c:tx>
                <c:spPr>
                  <a:solidFill>
                    <a:schemeClr val="accent6">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Sheet7!$B$31:$I$32</c15:sqref>
                        </c15:formulaRef>
                      </c:ext>
                    </c:extLst>
                    <c:strCache>
                      <c:ptCount val="8"/>
                      <c:pt idx="2">
                        <c:v>Apr-26</c:v>
                      </c:pt>
                      <c:pt idx="3">
                        <c:v>May-26</c:v>
                      </c:pt>
                      <c:pt idx="4">
                        <c:v>Jun-26</c:v>
                      </c:pt>
                      <c:pt idx="5">
                        <c:v>Jul-26</c:v>
                      </c:pt>
                      <c:pt idx="6">
                        <c:v>Aug-26</c:v>
                      </c:pt>
                      <c:pt idx="7">
                        <c:v>Sep-26</c:v>
                      </c:pt>
                    </c:strCache>
                  </c:strRef>
                </c:cat>
                <c:val>
                  <c:numRef>
                    <c:extLst xmlns:c15="http://schemas.microsoft.com/office/drawing/2012/chart">
                      <c:ext xmlns:c15="http://schemas.microsoft.com/office/drawing/2012/chart" uri="{02D57815-91ED-43cb-92C2-25804820EDAC}">
                        <c15:formulaRef>
                          <c15:sqref>Sheet7!$B$50:$I$50</c15:sqref>
                        </c15:formulaRef>
                      </c:ext>
                    </c:extLst>
                    <c:numCache>
                      <c:formatCode>General</c:formatCode>
                      <c:ptCount val="8"/>
                    </c:numCache>
                  </c:numRef>
                </c:val>
                <c:extLst xmlns:c15="http://schemas.microsoft.com/office/drawing/2012/chart">
                  <c:ext xmlns:c16="http://schemas.microsoft.com/office/drawing/2014/chart" uri="{C3380CC4-5D6E-409C-BE32-E72D297353CC}">
                    <c16:uniqueId val="{00000011-62E6-484E-90B4-3AA4ADBDE8F7}"/>
                  </c:ext>
                </c:extLst>
              </c15:ser>
            </c15:filteredBarSeries>
            <c15:filteredBarSeries>
              <c15:ser>
                <c:idx val="18"/>
                <c:order val="18"/>
                <c:tx>
                  <c:strRef>
                    <c:extLst xmlns:c15="http://schemas.microsoft.com/office/drawing/2012/chart">
                      <c:ext xmlns:c15="http://schemas.microsoft.com/office/drawing/2012/chart" uri="{02D57815-91ED-43cb-92C2-25804820EDAC}">
                        <c15:formulaRef>
                          <c15:sqref>Sheet7!$A$51</c15:sqref>
                        </c15:formulaRef>
                      </c:ext>
                    </c:extLst>
                    <c:strCache>
                      <c:ptCount val="1"/>
                    </c:strCache>
                  </c:strRef>
                </c:tx>
                <c:spPr>
                  <a:solidFill>
                    <a:schemeClr val="accent1">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Sheet7!$B$31:$I$32</c15:sqref>
                        </c15:formulaRef>
                      </c:ext>
                    </c:extLst>
                    <c:strCache>
                      <c:ptCount val="8"/>
                      <c:pt idx="2">
                        <c:v>Apr-26</c:v>
                      </c:pt>
                      <c:pt idx="3">
                        <c:v>May-26</c:v>
                      </c:pt>
                      <c:pt idx="4">
                        <c:v>Jun-26</c:v>
                      </c:pt>
                      <c:pt idx="5">
                        <c:v>Jul-26</c:v>
                      </c:pt>
                      <c:pt idx="6">
                        <c:v>Aug-26</c:v>
                      </c:pt>
                      <c:pt idx="7">
                        <c:v>Sep-26</c:v>
                      </c:pt>
                    </c:strCache>
                  </c:strRef>
                </c:cat>
                <c:val>
                  <c:numRef>
                    <c:extLst xmlns:c15="http://schemas.microsoft.com/office/drawing/2012/chart">
                      <c:ext xmlns:c15="http://schemas.microsoft.com/office/drawing/2012/chart" uri="{02D57815-91ED-43cb-92C2-25804820EDAC}">
                        <c15:formulaRef>
                          <c15:sqref>Sheet7!$B$51:$I$51</c15:sqref>
                        </c15:formulaRef>
                      </c:ext>
                    </c:extLst>
                    <c:numCache>
                      <c:formatCode>General</c:formatCode>
                      <c:ptCount val="8"/>
                    </c:numCache>
                  </c:numRef>
                </c:val>
                <c:extLst xmlns:c15="http://schemas.microsoft.com/office/drawing/2012/chart">
                  <c:ext xmlns:c16="http://schemas.microsoft.com/office/drawing/2014/chart" uri="{C3380CC4-5D6E-409C-BE32-E72D297353CC}">
                    <c16:uniqueId val="{00000012-62E6-484E-90B4-3AA4ADBDE8F7}"/>
                  </c:ext>
                </c:extLst>
              </c15:ser>
            </c15:filteredBarSeries>
            <c15:filteredBarSeries>
              <c15:ser>
                <c:idx val="19"/>
                <c:order val="19"/>
                <c:tx>
                  <c:strRef>
                    <c:extLst xmlns:c15="http://schemas.microsoft.com/office/drawing/2012/chart">
                      <c:ext xmlns:c15="http://schemas.microsoft.com/office/drawing/2012/chart" uri="{02D57815-91ED-43cb-92C2-25804820EDAC}">
                        <c15:formulaRef>
                          <c15:sqref>Sheet7!$A$52</c15:sqref>
                        </c15:formulaRef>
                      </c:ext>
                    </c:extLst>
                    <c:strCache>
                      <c:ptCount val="1"/>
                    </c:strCache>
                  </c:strRef>
                </c:tx>
                <c:spPr>
                  <a:solidFill>
                    <a:schemeClr val="accent2">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Sheet7!$B$31:$I$32</c15:sqref>
                        </c15:formulaRef>
                      </c:ext>
                    </c:extLst>
                    <c:strCache>
                      <c:ptCount val="8"/>
                      <c:pt idx="2">
                        <c:v>Apr-26</c:v>
                      </c:pt>
                      <c:pt idx="3">
                        <c:v>May-26</c:v>
                      </c:pt>
                      <c:pt idx="4">
                        <c:v>Jun-26</c:v>
                      </c:pt>
                      <c:pt idx="5">
                        <c:v>Jul-26</c:v>
                      </c:pt>
                      <c:pt idx="6">
                        <c:v>Aug-26</c:v>
                      </c:pt>
                      <c:pt idx="7">
                        <c:v>Sep-26</c:v>
                      </c:pt>
                    </c:strCache>
                  </c:strRef>
                </c:cat>
                <c:val>
                  <c:numRef>
                    <c:extLst xmlns:c15="http://schemas.microsoft.com/office/drawing/2012/chart">
                      <c:ext xmlns:c15="http://schemas.microsoft.com/office/drawing/2012/chart" uri="{02D57815-91ED-43cb-92C2-25804820EDAC}">
                        <c15:formulaRef>
                          <c15:sqref>Sheet7!$B$52:$I$52</c15:sqref>
                        </c15:formulaRef>
                      </c:ext>
                    </c:extLst>
                    <c:numCache>
                      <c:formatCode>General</c:formatCode>
                      <c:ptCount val="8"/>
                    </c:numCache>
                  </c:numRef>
                </c:val>
                <c:extLst xmlns:c15="http://schemas.microsoft.com/office/drawing/2012/chart">
                  <c:ext xmlns:c16="http://schemas.microsoft.com/office/drawing/2014/chart" uri="{C3380CC4-5D6E-409C-BE32-E72D297353CC}">
                    <c16:uniqueId val="{00000013-62E6-484E-90B4-3AA4ADBDE8F7}"/>
                  </c:ext>
                </c:extLst>
              </c15:ser>
            </c15:filteredBarSeries>
            <c15:filteredBarSeries>
              <c15:ser>
                <c:idx val="20"/>
                <c:order val="20"/>
                <c:tx>
                  <c:strRef>
                    <c:extLst xmlns:c15="http://schemas.microsoft.com/office/drawing/2012/chart">
                      <c:ext xmlns:c15="http://schemas.microsoft.com/office/drawing/2012/chart" uri="{02D57815-91ED-43cb-92C2-25804820EDAC}">
                        <c15:formulaRef>
                          <c15:sqref>Sheet7!$A$53</c15:sqref>
                        </c15:formulaRef>
                      </c:ext>
                    </c:extLst>
                    <c:strCache>
                      <c:ptCount val="1"/>
                    </c:strCache>
                  </c:strRef>
                </c:tx>
                <c:spPr>
                  <a:solidFill>
                    <a:schemeClr val="accent3">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Sheet7!$B$31:$I$32</c15:sqref>
                        </c15:formulaRef>
                      </c:ext>
                    </c:extLst>
                    <c:strCache>
                      <c:ptCount val="8"/>
                      <c:pt idx="2">
                        <c:v>Apr-26</c:v>
                      </c:pt>
                      <c:pt idx="3">
                        <c:v>May-26</c:v>
                      </c:pt>
                      <c:pt idx="4">
                        <c:v>Jun-26</c:v>
                      </c:pt>
                      <c:pt idx="5">
                        <c:v>Jul-26</c:v>
                      </c:pt>
                      <c:pt idx="6">
                        <c:v>Aug-26</c:v>
                      </c:pt>
                      <c:pt idx="7">
                        <c:v>Sep-26</c:v>
                      </c:pt>
                    </c:strCache>
                  </c:strRef>
                </c:cat>
                <c:val>
                  <c:numRef>
                    <c:extLst xmlns:c15="http://schemas.microsoft.com/office/drawing/2012/chart">
                      <c:ext xmlns:c15="http://schemas.microsoft.com/office/drawing/2012/chart" uri="{02D57815-91ED-43cb-92C2-25804820EDAC}">
                        <c15:formulaRef>
                          <c15:sqref>Sheet7!$B$53:$I$53</c15:sqref>
                        </c15:formulaRef>
                      </c:ext>
                    </c:extLst>
                    <c:numCache>
                      <c:formatCode>General</c:formatCode>
                      <c:ptCount val="8"/>
                    </c:numCache>
                  </c:numRef>
                </c:val>
                <c:extLst xmlns:c15="http://schemas.microsoft.com/office/drawing/2012/chart">
                  <c:ext xmlns:c16="http://schemas.microsoft.com/office/drawing/2014/chart" uri="{C3380CC4-5D6E-409C-BE32-E72D297353CC}">
                    <c16:uniqueId val="{00000014-62E6-484E-90B4-3AA4ADBDE8F7}"/>
                  </c:ext>
                </c:extLst>
              </c15:ser>
            </c15:filteredBarSeries>
          </c:ext>
        </c:extLst>
      </c:barChart>
      <c:catAx>
        <c:axId val="31151540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34206671"/>
        <c:crosses val="autoZero"/>
        <c:auto val="1"/>
        <c:lblAlgn val="ctr"/>
        <c:lblOffset val="100"/>
        <c:noMultiLvlLbl val="0"/>
      </c:catAx>
      <c:valAx>
        <c:axId val="34206671"/>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11515407"/>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2"/>
          <c:order val="2"/>
          <c:tx>
            <c:strRef>
              <c:f>Sheet7!$D$56</c:f>
              <c:strCache>
                <c:ptCount val="1"/>
                <c:pt idx="0">
                  <c:v>Apr-26</c:v>
                </c:pt>
              </c:strCache>
            </c:strRef>
          </c:tx>
          <c:spPr>
            <a:solidFill>
              <a:schemeClr val="accent3"/>
            </a:solidFill>
            <a:ln>
              <a:noFill/>
            </a:ln>
            <a:effectLst/>
          </c:spPr>
          <c:invertIfNegative val="0"/>
          <c:cat>
            <c:strRef>
              <c:f>Sheet7!$A$57:$A$58</c:f>
              <c:strCache>
                <c:ptCount val="2"/>
                <c:pt idx="0">
                  <c:v>Theft from Motor vehicle</c:v>
                </c:pt>
                <c:pt idx="1">
                  <c:v>Theft of Motor Vehicle</c:v>
                </c:pt>
              </c:strCache>
            </c:strRef>
          </c:cat>
          <c:val>
            <c:numRef>
              <c:f>Sheet7!$D$57:$D$58</c:f>
              <c:numCache>
                <c:formatCode>General</c:formatCode>
                <c:ptCount val="2"/>
                <c:pt idx="0">
                  <c:v>6</c:v>
                </c:pt>
                <c:pt idx="1">
                  <c:v>2</c:v>
                </c:pt>
              </c:numCache>
            </c:numRef>
          </c:val>
          <c:extLst>
            <c:ext xmlns:c16="http://schemas.microsoft.com/office/drawing/2014/chart" uri="{C3380CC4-5D6E-409C-BE32-E72D297353CC}">
              <c16:uniqueId val="{00000000-3EBC-45B5-98DF-50A3A3FECBA6}"/>
            </c:ext>
          </c:extLst>
        </c:ser>
        <c:ser>
          <c:idx val="3"/>
          <c:order val="3"/>
          <c:tx>
            <c:strRef>
              <c:f>Sheet7!$E$56</c:f>
              <c:strCache>
                <c:ptCount val="1"/>
                <c:pt idx="0">
                  <c:v>May-26</c:v>
                </c:pt>
              </c:strCache>
            </c:strRef>
          </c:tx>
          <c:spPr>
            <a:solidFill>
              <a:schemeClr val="accent4"/>
            </a:solidFill>
            <a:ln>
              <a:noFill/>
            </a:ln>
            <a:effectLst/>
          </c:spPr>
          <c:invertIfNegative val="0"/>
          <c:cat>
            <c:strRef>
              <c:f>Sheet7!$A$57:$A$58</c:f>
              <c:strCache>
                <c:ptCount val="2"/>
                <c:pt idx="0">
                  <c:v>Theft from Motor vehicle</c:v>
                </c:pt>
                <c:pt idx="1">
                  <c:v>Theft of Motor Vehicle</c:v>
                </c:pt>
              </c:strCache>
            </c:strRef>
          </c:cat>
          <c:val>
            <c:numRef>
              <c:f>Sheet7!$E$57:$E$58</c:f>
              <c:numCache>
                <c:formatCode>General</c:formatCode>
                <c:ptCount val="2"/>
                <c:pt idx="0">
                  <c:v>3</c:v>
                </c:pt>
                <c:pt idx="1">
                  <c:v>6</c:v>
                </c:pt>
              </c:numCache>
            </c:numRef>
          </c:val>
          <c:extLst>
            <c:ext xmlns:c16="http://schemas.microsoft.com/office/drawing/2014/chart" uri="{C3380CC4-5D6E-409C-BE32-E72D297353CC}">
              <c16:uniqueId val="{00000001-3EBC-45B5-98DF-50A3A3FECBA6}"/>
            </c:ext>
          </c:extLst>
        </c:ser>
        <c:ser>
          <c:idx val="4"/>
          <c:order val="4"/>
          <c:tx>
            <c:strRef>
              <c:f>Sheet7!$F$56</c:f>
              <c:strCache>
                <c:ptCount val="1"/>
                <c:pt idx="0">
                  <c:v>Jun-26</c:v>
                </c:pt>
              </c:strCache>
            </c:strRef>
          </c:tx>
          <c:spPr>
            <a:solidFill>
              <a:schemeClr val="accent5"/>
            </a:solidFill>
            <a:ln>
              <a:noFill/>
            </a:ln>
            <a:effectLst/>
          </c:spPr>
          <c:invertIfNegative val="0"/>
          <c:cat>
            <c:strRef>
              <c:f>Sheet7!$A$57:$A$58</c:f>
              <c:strCache>
                <c:ptCount val="2"/>
                <c:pt idx="0">
                  <c:v>Theft from Motor vehicle</c:v>
                </c:pt>
                <c:pt idx="1">
                  <c:v>Theft of Motor Vehicle</c:v>
                </c:pt>
              </c:strCache>
            </c:strRef>
          </c:cat>
          <c:val>
            <c:numRef>
              <c:f>Sheet7!$F$57:$F$58</c:f>
              <c:numCache>
                <c:formatCode>General</c:formatCode>
                <c:ptCount val="2"/>
                <c:pt idx="0">
                  <c:v>5</c:v>
                </c:pt>
                <c:pt idx="1">
                  <c:v>3</c:v>
                </c:pt>
              </c:numCache>
            </c:numRef>
          </c:val>
          <c:extLst>
            <c:ext xmlns:c16="http://schemas.microsoft.com/office/drawing/2014/chart" uri="{C3380CC4-5D6E-409C-BE32-E72D297353CC}">
              <c16:uniqueId val="{00000002-3EBC-45B5-98DF-50A3A3FECBA6}"/>
            </c:ext>
          </c:extLst>
        </c:ser>
        <c:ser>
          <c:idx val="5"/>
          <c:order val="5"/>
          <c:tx>
            <c:strRef>
              <c:f>Sheet7!$G$56</c:f>
              <c:strCache>
                <c:ptCount val="1"/>
                <c:pt idx="0">
                  <c:v>Jul-26</c:v>
                </c:pt>
              </c:strCache>
            </c:strRef>
          </c:tx>
          <c:spPr>
            <a:solidFill>
              <a:schemeClr val="accent6"/>
            </a:solidFill>
            <a:ln>
              <a:noFill/>
            </a:ln>
            <a:effectLst/>
          </c:spPr>
          <c:invertIfNegative val="0"/>
          <c:cat>
            <c:strRef>
              <c:f>Sheet7!$A$57:$A$58</c:f>
              <c:strCache>
                <c:ptCount val="2"/>
                <c:pt idx="0">
                  <c:v>Theft from Motor vehicle</c:v>
                </c:pt>
                <c:pt idx="1">
                  <c:v>Theft of Motor Vehicle</c:v>
                </c:pt>
              </c:strCache>
            </c:strRef>
          </c:cat>
          <c:val>
            <c:numRef>
              <c:f>Sheet7!$G$57:$G$58</c:f>
              <c:numCache>
                <c:formatCode>General</c:formatCode>
                <c:ptCount val="2"/>
                <c:pt idx="0">
                  <c:v>9</c:v>
                </c:pt>
                <c:pt idx="1">
                  <c:v>5</c:v>
                </c:pt>
              </c:numCache>
            </c:numRef>
          </c:val>
          <c:extLst>
            <c:ext xmlns:c16="http://schemas.microsoft.com/office/drawing/2014/chart" uri="{C3380CC4-5D6E-409C-BE32-E72D297353CC}">
              <c16:uniqueId val="{00000003-3EBC-45B5-98DF-50A3A3FECBA6}"/>
            </c:ext>
          </c:extLst>
        </c:ser>
        <c:ser>
          <c:idx val="6"/>
          <c:order val="6"/>
          <c:tx>
            <c:strRef>
              <c:f>Sheet7!$H$56</c:f>
              <c:strCache>
                <c:ptCount val="1"/>
                <c:pt idx="0">
                  <c:v>Aug-26</c:v>
                </c:pt>
              </c:strCache>
            </c:strRef>
          </c:tx>
          <c:spPr>
            <a:solidFill>
              <a:schemeClr val="accent1">
                <a:lumMod val="60000"/>
              </a:schemeClr>
            </a:solidFill>
            <a:ln>
              <a:noFill/>
            </a:ln>
            <a:effectLst/>
          </c:spPr>
          <c:invertIfNegative val="0"/>
          <c:cat>
            <c:strRef>
              <c:f>Sheet7!$A$57:$A$58</c:f>
              <c:strCache>
                <c:ptCount val="2"/>
                <c:pt idx="0">
                  <c:v>Theft from Motor vehicle</c:v>
                </c:pt>
                <c:pt idx="1">
                  <c:v>Theft of Motor Vehicle</c:v>
                </c:pt>
              </c:strCache>
            </c:strRef>
          </c:cat>
          <c:val>
            <c:numRef>
              <c:f>Sheet7!$H$57:$H$58</c:f>
              <c:numCache>
                <c:formatCode>General</c:formatCode>
                <c:ptCount val="2"/>
                <c:pt idx="0">
                  <c:v>6</c:v>
                </c:pt>
                <c:pt idx="1">
                  <c:v>5</c:v>
                </c:pt>
              </c:numCache>
            </c:numRef>
          </c:val>
          <c:extLst>
            <c:ext xmlns:c16="http://schemas.microsoft.com/office/drawing/2014/chart" uri="{C3380CC4-5D6E-409C-BE32-E72D297353CC}">
              <c16:uniqueId val="{00000004-3EBC-45B5-98DF-50A3A3FECBA6}"/>
            </c:ext>
          </c:extLst>
        </c:ser>
        <c:ser>
          <c:idx val="7"/>
          <c:order val="7"/>
          <c:tx>
            <c:strRef>
              <c:f>Sheet7!$I$56</c:f>
              <c:strCache>
                <c:ptCount val="1"/>
                <c:pt idx="0">
                  <c:v>Sep-26</c:v>
                </c:pt>
              </c:strCache>
            </c:strRef>
          </c:tx>
          <c:spPr>
            <a:solidFill>
              <a:schemeClr val="accent2">
                <a:lumMod val="60000"/>
              </a:schemeClr>
            </a:solidFill>
            <a:ln>
              <a:noFill/>
            </a:ln>
            <a:effectLst/>
          </c:spPr>
          <c:invertIfNegative val="0"/>
          <c:cat>
            <c:strRef>
              <c:f>Sheet7!$A$57:$A$58</c:f>
              <c:strCache>
                <c:ptCount val="2"/>
                <c:pt idx="0">
                  <c:v>Theft from Motor vehicle</c:v>
                </c:pt>
                <c:pt idx="1">
                  <c:v>Theft of Motor Vehicle</c:v>
                </c:pt>
              </c:strCache>
            </c:strRef>
          </c:cat>
          <c:val>
            <c:numRef>
              <c:f>Sheet7!$I$57:$I$58</c:f>
              <c:numCache>
                <c:formatCode>General</c:formatCode>
                <c:ptCount val="2"/>
                <c:pt idx="0">
                  <c:v>17</c:v>
                </c:pt>
                <c:pt idx="1">
                  <c:v>3</c:v>
                </c:pt>
              </c:numCache>
            </c:numRef>
          </c:val>
          <c:extLst>
            <c:ext xmlns:c16="http://schemas.microsoft.com/office/drawing/2014/chart" uri="{C3380CC4-5D6E-409C-BE32-E72D297353CC}">
              <c16:uniqueId val="{00000005-3EBC-45B5-98DF-50A3A3FECBA6}"/>
            </c:ext>
          </c:extLst>
        </c:ser>
        <c:dLbls>
          <c:showLegendKey val="0"/>
          <c:showVal val="0"/>
          <c:showCatName val="0"/>
          <c:showSerName val="0"/>
          <c:showPercent val="0"/>
          <c:showBubbleSize val="0"/>
        </c:dLbls>
        <c:gapWidth val="219"/>
        <c:overlap val="-27"/>
        <c:axId val="311543247"/>
        <c:axId val="34224431"/>
        <c:extLst>
          <c:ext xmlns:c15="http://schemas.microsoft.com/office/drawing/2012/chart" uri="{02D57815-91ED-43cb-92C2-25804820EDAC}">
            <c15:filteredBarSeries>
              <c15:ser>
                <c:idx val="0"/>
                <c:order val="0"/>
                <c:tx>
                  <c:strRef>
                    <c:extLst>
                      <c:ext uri="{02D57815-91ED-43cb-92C2-25804820EDAC}">
                        <c15:formulaRef>
                          <c15:sqref>Sheet7!$B$56</c15:sqref>
                        </c15:formulaRef>
                      </c:ext>
                    </c:extLst>
                    <c:strCache>
                      <c:ptCount val="1"/>
                    </c:strCache>
                  </c:strRef>
                </c:tx>
                <c:spPr>
                  <a:solidFill>
                    <a:schemeClr val="accent1"/>
                  </a:solidFill>
                  <a:ln>
                    <a:noFill/>
                  </a:ln>
                  <a:effectLst/>
                </c:spPr>
                <c:invertIfNegative val="0"/>
                <c:cat>
                  <c:strRef>
                    <c:extLst>
                      <c:ext uri="{02D57815-91ED-43cb-92C2-25804820EDAC}">
                        <c15:formulaRef>
                          <c15:sqref>Sheet7!$A$57:$A$58</c15:sqref>
                        </c15:formulaRef>
                      </c:ext>
                    </c:extLst>
                    <c:strCache>
                      <c:ptCount val="2"/>
                      <c:pt idx="0">
                        <c:v>Theft from Motor vehicle</c:v>
                      </c:pt>
                      <c:pt idx="1">
                        <c:v>Theft of Motor Vehicle</c:v>
                      </c:pt>
                    </c:strCache>
                  </c:strRef>
                </c:cat>
                <c:val>
                  <c:numRef>
                    <c:extLst>
                      <c:ext uri="{02D57815-91ED-43cb-92C2-25804820EDAC}">
                        <c15:formulaRef>
                          <c15:sqref>Sheet7!$B$57:$B$58</c15:sqref>
                        </c15:formulaRef>
                      </c:ext>
                    </c:extLst>
                    <c:numCache>
                      <c:formatCode>General</c:formatCode>
                      <c:ptCount val="2"/>
                    </c:numCache>
                  </c:numRef>
                </c:val>
                <c:extLst>
                  <c:ext xmlns:c16="http://schemas.microsoft.com/office/drawing/2014/chart" uri="{C3380CC4-5D6E-409C-BE32-E72D297353CC}">
                    <c16:uniqueId val="{00000006-3EBC-45B5-98DF-50A3A3FECBA6}"/>
                  </c:ext>
                </c:extLst>
              </c15:ser>
            </c15:filteredBarSeries>
            <c15:filteredBarSeries>
              <c15:ser>
                <c:idx val="1"/>
                <c:order val="1"/>
                <c:tx>
                  <c:strRef>
                    <c:extLst xmlns:c15="http://schemas.microsoft.com/office/drawing/2012/chart">
                      <c:ext xmlns:c15="http://schemas.microsoft.com/office/drawing/2012/chart" uri="{02D57815-91ED-43cb-92C2-25804820EDAC}">
                        <c15:formulaRef>
                          <c15:sqref>Sheet7!$C$56</c15:sqref>
                        </c15:formulaRef>
                      </c:ext>
                    </c:extLst>
                    <c:strCache>
                      <c:ptCount val="1"/>
                    </c:strCache>
                  </c:strRef>
                </c:tx>
                <c:spPr>
                  <a:solidFill>
                    <a:schemeClr val="accent2"/>
                  </a:solidFill>
                  <a:ln>
                    <a:noFill/>
                  </a:ln>
                  <a:effectLst/>
                </c:spPr>
                <c:invertIfNegative val="0"/>
                <c:cat>
                  <c:strRef>
                    <c:extLst xmlns:c15="http://schemas.microsoft.com/office/drawing/2012/chart">
                      <c:ext xmlns:c15="http://schemas.microsoft.com/office/drawing/2012/chart" uri="{02D57815-91ED-43cb-92C2-25804820EDAC}">
                        <c15:formulaRef>
                          <c15:sqref>Sheet7!$A$57:$A$58</c15:sqref>
                        </c15:formulaRef>
                      </c:ext>
                    </c:extLst>
                    <c:strCache>
                      <c:ptCount val="2"/>
                      <c:pt idx="0">
                        <c:v>Theft from Motor vehicle</c:v>
                      </c:pt>
                      <c:pt idx="1">
                        <c:v>Theft of Motor Vehicle</c:v>
                      </c:pt>
                    </c:strCache>
                  </c:strRef>
                </c:cat>
                <c:val>
                  <c:numRef>
                    <c:extLst xmlns:c15="http://schemas.microsoft.com/office/drawing/2012/chart">
                      <c:ext xmlns:c15="http://schemas.microsoft.com/office/drawing/2012/chart" uri="{02D57815-91ED-43cb-92C2-25804820EDAC}">
                        <c15:formulaRef>
                          <c15:sqref>Sheet7!$C$57:$C$58</c15:sqref>
                        </c15:formulaRef>
                      </c:ext>
                    </c:extLst>
                    <c:numCache>
                      <c:formatCode>General</c:formatCode>
                      <c:ptCount val="2"/>
                    </c:numCache>
                  </c:numRef>
                </c:val>
                <c:extLst xmlns:c15="http://schemas.microsoft.com/office/drawing/2012/chart">
                  <c:ext xmlns:c16="http://schemas.microsoft.com/office/drawing/2014/chart" uri="{C3380CC4-5D6E-409C-BE32-E72D297353CC}">
                    <c16:uniqueId val="{00000007-3EBC-45B5-98DF-50A3A3FECBA6}"/>
                  </c:ext>
                </c:extLst>
              </c15:ser>
            </c15:filteredBarSeries>
          </c:ext>
        </c:extLst>
      </c:barChart>
      <c:catAx>
        <c:axId val="311543247"/>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34224431"/>
        <c:crosses val="autoZero"/>
        <c:auto val="1"/>
        <c:lblAlgn val="ctr"/>
        <c:lblOffset val="100"/>
        <c:noMultiLvlLbl val="0"/>
      </c:catAx>
      <c:valAx>
        <c:axId val="34224431"/>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11543247"/>
        <c:crosses val="autoZero"/>
        <c:crossBetween val="between"/>
      </c:valAx>
      <c:spPr>
        <a:noFill/>
        <a:ln>
          <a:noFill/>
        </a:ln>
        <a:effectLst/>
      </c:spPr>
    </c:plotArea>
    <c:legend>
      <c:legendPos val="b"/>
      <c:layout>
        <c:manualLayout>
          <c:xMode val="edge"/>
          <c:yMode val="edge"/>
          <c:x val="0.29371743155385699"/>
          <c:y val="0.94382439152223774"/>
          <c:w val="0.46021935728376473"/>
          <c:h val="4.3335538724841555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Sheet7!$A$79:$C$79</c:f>
              <c:strCache>
                <c:ptCount val="3"/>
                <c:pt idx="0">
                  <c:v>Robbery</c:v>
                </c:pt>
              </c:strCache>
            </c:strRef>
          </c:tx>
          <c:spPr>
            <a:solidFill>
              <a:schemeClr val="accent1"/>
            </a:solidFill>
            <a:ln>
              <a:noFill/>
            </a:ln>
            <a:effectLst/>
          </c:spPr>
          <c:invertIfNegative val="0"/>
          <c:cat>
            <c:numRef>
              <c:f>Sheet7!$D$78:$I$78</c:f>
              <c:numCache>
                <c:formatCode>mmm\-yy</c:formatCode>
                <c:ptCount val="6"/>
                <c:pt idx="0">
                  <c:v>46113</c:v>
                </c:pt>
                <c:pt idx="1">
                  <c:v>46143</c:v>
                </c:pt>
                <c:pt idx="2">
                  <c:v>46174</c:v>
                </c:pt>
                <c:pt idx="3">
                  <c:v>46204</c:v>
                </c:pt>
                <c:pt idx="4">
                  <c:v>46235</c:v>
                </c:pt>
                <c:pt idx="5">
                  <c:v>46266</c:v>
                </c:pt>
              </c:numCache>
            </c:numRef>
          </c:cat>
          <c:val>
            <c:numRef>
              <c:f>Sheet7!$D$79:$I$79</c:f>
              <c:numCache>
                <c:formatCode>General</c:formatCode>
                <c:ptCount val="6"/>
                <c:pt idx="0">
                  <c:v>0</c:v>
                </c:pt>
                <c:pt idx="1">
                  <c:v>3</c:v>
                </c:pt>
                <c:pt idx="2">
                  <c:v>1</c:v>
                </c:pt>
                <c:pt idx="3">
                  <c:v>2</c:v>
                </c:pt>
                <c:pt idx="4">
                  <c:v>2</c:v>
                </c:pt>
                <c:pt idx="5">
                  <c:v>1</c:v>
                </c:pt>
              </c:numCache>
            </c:numRef>
          </c:val>
          <c:extLst>
            <c:ext xmlns:c16="http://schemas.microsoft.com/office/drawing/2014/chart" uri="{C3380CC4-5D6E-409C-BE32-E72D297353CC}">
              <c16:uniqueId val="{00000000-7E26-463A-B286-9DC348BEBDD6}"/>
            </c:ext>
          </c:extLst>
        </c:ser>
        <c:dLbls>
          <c:showLegendKey val="0"/>
          <c:showVal val="0"/>
          <c:showCatName val="0"/>
          <c:showSerName val="0"/>
          <c:showPercent val="0"/>
          <c:showBubbleSize val="0"/>
        </c:dLbls>
        <c:gapWidth val="219"/>
        <c:overlap val="-27"/>
        <c:axId val="313716495"/>
        <c:axId val="636863119"/>
      </c:barChart>
      <c:dateAx>
        <c:axId val="313716495"/>
        <c:scaling>
          <c:orientation val="minMax"/>
        </c:scaling>
        <c:delete val="0"/>
        <c:axPos val="b"/>
        <c:numFmt formatCode="mmm\-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636863119"/>
        <c:crosses val="autoZero"/>
        <c:auto val="1"/>
        <c:lblOffset val="100"/>
        <c:baseTimeUnit val="months"/>
      </c:dateAx>
      <c:valAx>
        <c:axId val="636863119"/>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13716495"/>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E04D87-AF87-49B6-A1CE-14B2E8B68FB1}" type="datetimeFigureOut">
              <a:rPr lang="en-GB" smtClean="0"/>
              <a:t>01/10/2026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453572-4D28-47EE-828C-EFCFD2E5CAC4}" type="slidenum">
              <a:rPr lang="en-GB" smtClean="0"/>
              <a:t>‹#›</a:t>
            </a:fld>
            <a:endParaRPr lang="en-GB"/>
          </a:p>
        </p:txBody>
      </p:sp>
    </p:spTree>
    <p:extLst>
      <p:ext uri="{BB962C8B-B14F-4D97-AF65-F5344CB8AC3E}">
        <p14:creationId xmlns:p14="http://schemas.microsoft.com/office/powerpoint/2010/main" val="3086273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453572-4D28-47EE-828C-EFCFD2E5CAC4}" type="slidenum">
              <a:rPr lang="en-GB" smtClean="0"/>
              <a:t>1</a:t>
            </a:fld>
            <a:endParaRPr lang="en-GB"/>
          </a:p>
        </p:txBody>
      </p:sp>
    </p:spTree>
    <p:extLst>
      <p:ext uri="{BB962C8B-B14F-4D97-AF65-F5344CB8AC3E}">
        <p14:creationId xmlns:p14="http://schemas.microsoft.com/office/powerpoint/2010/main" val="26104159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453572-4D28-47EE-828C-EFCFD2E5CAC4}" type="slidenum">
              <a:rPr lang="en-GB" smtClean="0"/>
              <a:t>2</a:t>
            </a:fld>
            <a:endParaRPr lang="en-GB"/>
          </a:p>
        </p:txBody>
      </p:sp>
    </p:spTree>
    <p:extLst>
      <p:ext uri="{BB962C8B-B14F-4D97-AF65-F5344CB8AC3E}">
        <p14:creationId xmlns:p14="http://schemas.microsoft.com/office/powerpoint/2010/main" val="10109487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solidFill>
                  <a:srgbClr val="FF0000"/>
                </a:solidFill>
              </a:rPr>
              <a:t>ASB tab</a:t>
            </a:r>
          </a:p>
          <a:p>
            <a:r>
              <a:rPr lang="en-GB" dirty="0"/>
              <a:t>Daily last 4 weeks</a:t>
            </a:r>
          </a:p>
          <a:p>
            <a:r>
              <a:rPr lang="en-GB" dirty="0"/>
              <a:t>Explore tab</a:t>
            </a:r>
          </a:p>
          <a:p>
            <a:r>
              <a:rPr lang="en-GB" dirty="0"/>
              <a:t>Replace and change to monthly, print this</a:t>
            </a:r>
            <a:r>
              <a:rPr lang="en-GB" baseline="0" dirty="0"/>
              <a:t> screen and paste into word for cropping</a:t>
            </a:r>
          </a:p>
          <a:p>
            <a:endParaRPr lang="en-GB" baseline="0" dirty="0"/>
          </a:p>
          <a:p>
            <a:r>
              <a:rPr lang="en-GB" dirty="0"/>
              <a:t>Leave the heading to show CONNECT DATA ONLY </a:t>
            </a:r>
          </a:p>
        </p:txBody>
      </p:sp>
      <p:sp>
        <p:nvSpPr>
          <p:cNvPr id="4" name="Slide Number Placeholder 3"/>
          <p:cNvSpPr>
            <a:spLocks noGrp="1"/>
          </p:cNvSpPr>
          <p:nvPr>
            <p:ph type="sldNum" sz="quarter" idx="10"/>
          </p:nvPr>
        </p:nvSpPr>
        <p:spPr/>
        <p:txBody>
          <a:bodyPr/>
          <a:lstStyle/>
          <a:p>
            <a:fld id="{2C453572-4D28-47EE-828C-EFCFD2E5CAC4}" type="slidenum">
              <a:rPr lang="en-GB" smtClean="0"/>
              <a:t>4</a:t>
            </a:fld>
            <a:endParaRPr lang="en-GB"/>
          </a:p>
        </p:txBody>
      </p:sp>
    </p:spTree>
    <p:extLst>
      <p:ext uri="{BB962C8B-B14F-4D97-AF65-F5344CB8AC3E}">
        <p14:creationId xmlns:p14="http://schemas.microsoft.com/office/powerpoint/2010/main" val="26364294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sng" dirty="0"/>
              <a:t>CRIME TAB</a:t>
            </a:r>
          </a:p>
          <a:p>
            <a:r>
              <a:rPr lang="en-GB" dirty="0"/>
              <a:t>Leave the heading to show CONNECT DATA ONLY </a:t>
            </a:r>
          </a:p>
        </p:txBody>
      </p:sp>
      <p:sp>
        <p:nvSpPr>
          <p:cNvPr id="4" name="Slide Number Placeholder 3"/>
          <p:cNvSpPr>
            <a:spLocks noGrp="1"/>
          </p:cNvSpPr>
          <p:nvPr>
            <p:ph type="sldNum" sz="quarter" idx="10"/>
          </p:nvPr>
        </p:nvSpPr>
        <p:spPr/>
        <p:txBody>
          <a:bodyPr/>
          <a:lstStyle/>
          <a:p>
            <a:fld id="{2C453572-4D28-47EE-828C-EFCFD2E5CAC4}" type="slidenum">
              <a:rPr lang="en-GB" smtClean="0"/>
              <a:t>5</a:t>
            </a:fld>
            <a:endParaRPr lang="en-GB"/>
          </a:p>
        </p:txBody>
      </p:sp>
    </p:spTree>
    <p:extLst>
      <p:ext uri="{BB962C8B-B14F-4D97-AF65-F5344CB8AC3E}">
        <p14:creationId xmlns:p14="http://schemas.microsoft.com/office/powerpoint/2010/main" val="7445850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solidFill>
                  <a:srgbClr val="FF0000"/>
                </a:solidFill>
              </a:rPr>
              <a:t>CRIME TAB</a:t>
            </a:r>
          </a:p>
          <a:p>
            <a:r>
              <a:rPr lang="en-GB" dirty="0"/>
              <a:t>By classification</a:t>
            </a:r>
            <a:r>
              <a:rPr lang="en-GB" baseline="0" dirty="0"/>
              <a:t> Group Last Quarter – unclick all the offences and leave the one that represents the Ward Priority. Should you have a priority that isn’t listed such as speeding then this will have to be up for debate and changing.</a:t>
            </a:r>
          </a:p>
          <a:p>
            <a:endParaRPr lang="en-GB" baseline="0" dirty="0"/>
          </a:p>
          <a:p>
            <a:r>
              <a:rPr lang="en-GB" dirty="0"/>
              <a:t>Leave the heading to show CONNECT DATA ONLY </a:t>
            </a:r>
          </a:p>
        </p:txBody>
      </p:sp>
      <p:sp>
        <p:nvSpPr>
          <p:cNvPr id="4" name="Slide Number Placeholder 3"/>
          <p:cNvSpPr>
            <a:spLocks noGrp="1"/>
          </p:cNvSpPr>
          <p:nvPr>
            <p:ph type="sldNum" sz="quarter" idx="10"/>
          </p:nvPr>
        </p:nvSpPr>
        <p:spPr/>
        <p:txBody>
          <a:bodyPr/>
          <a:lstStyle/>
          <a:p>
            <a:fld id="{2C453572-4D28-47EE-828C-EFCFD2E5CAC4}" type="slidenum">
              <a:rPr lang="en-GB" smtClean="0"/>
              <a:t>6</a:t>
            </a:fld>
            <a:endParaRPr lang="en-GB"/>
          </a:p>
        </p:txBody>
      </p:sp>
    </p:spTree>
    <p:extLst>
      <p:ext uri="{BB962C8B-B14F-4D97-AF65-F5344CB8AC3E}">
        <p14:creationId xmlns:p14="http://schemas.microsoft.com/office/powerpoint/2010/main" val="27799451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solidFill>
                  <a:srgbClr val="FF0000"/>
                </a:solidFill>
              </a:rPr>
              <a:t>CRIME TAB</a:t>
            </a:r>
          </a:p>
          <a:p>
            <a:r>
              <a:rPr lang="en-GB" dirty="0"/>
              <a:t>By classification</a:t>
            </a:r>
            <a:r>
              <a:rPr lang="en-GB" baseline="0" dirty="0"/>
              <a:t> Group Last Quarter – unclick all the offences and leave the one that represents the Ward Priority. Should you have a priority that isn’t listed such as speeding then this will have to be up for debate and changing.</a:t>
            </a:r>
          </a:p>
          <a:p>
            <a:endParaRPr lang="en-GB" baseline="0" dirty="0"/>
          </a:p>
          <a:p>
            <a:r>
              <a:rPr lang="en-GB" dirty="0"/>
              <a:t>Leave the heading to show CONNECT DATA ONLY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C453572-4D28-47EE-828C-EFCFD2E5CAC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37358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C453572-4D28-47EE-828C-EFCFD2E5CAC4}" type="slidenum">
              <a:rPr lang="en-GB" smtClean="0"/>
              <a:t>8</a:t>
            </a:fld>
            <a:endParaRPr lang="en-GB"/>
          </a:p>
        </p:txBody>
      </p:sp>
    </p:spTree>
    <p:extLst>
      <p:ext uri="{BB962C8B-B14F-4D97-AF65-F5344CB8AC3E}">
        <p14:creationId xmlns:p14="http://schemas.microsoft.com/office/powerpoint/2010/main" val="28073011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453572-4D28-47EE-828C-EFCFD2E5CAC4}" type="slidenum">
              <a:rPr lang="en-GB" smtClean="0"/>
              <a:t>9</a:t>
            </a:fld>
            <a:endParaRPr lang="en-GB"/>
          </a:p>
        </p:txBody>
      </p:sp>
    </p:spTree>
    <p:extLst>
      <p:ext uri="{BB962C8B-B14F-4D97-AF65-F5344CB8AC3E}">
        <p14:creationId xmlns:p14="http://schemas.microsoft.com/office/powerpoint/2010/main" val="20762787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843D78-7A86-E321-678E-EA2029FF53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68CE4E-3B86-579E-32A4-BABFDF0685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91B652-F165-2A37-CC5D-4C4368F9179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E2FA0F0-DA9A-8F8A-14D9-E7E9D2C470BC}"/>
              </a:ext>
            </a:extLst>
          </p:cNvPr>
          <p:cNvSpPr>
            <a:spLocks noGrp="1"/>
          </p:cNvSpPr>
          <p:nvPr>
            <p:ph type="sldNum" sz="quarter" idx="10"/>
          </p:nvPr>
        </p:nvSpPr>
        <p:spPr/>
        <p:txBody>
          <a:bodyPr/>
          <a:lstStyle/>
          <a:p>
            <a:fld id="{2C453572-4D28-47EE-828C-EFCFD2E5CAC4}" type="slidenum">
              <a:rPr lang="en-GB" smtClean="0"/>
              <a:t>10</a:t>
            </a:fld>
            <a:endParaRPr lang="en-GB"/>
          </a:p>
        </p:txBody>
      </p:sp>
    </p:spTree>
    <p:extLst>
      <p:ext uri="{BB962C8B-B14F-4D97-AF65-F5344CB8AC3E}">
        <p14:creationId xmlns:p14="http://schemas.microsoft.com/office/powerpoint/2010/main" val="28368545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solidFill>
                  <a:srgbClr val="FF0000"/>
                </a:solidFill>
              </a:rPr>
              <a:t>CRIME TAB</a:t>
            </a:r>
          </a:p>
          <a:p>
            <a:r>
              <a:rPr lang="en-GB" dirty="0"/>
              <a:t>By classification</a:t>
            </a:r>
            <a:r>
              <a:rPr lang="en-GB" baseline="0" dirty="0"/>
              <a:t> Group Last Quarter – unclick all the offences and leave the one that represents the Ward Priority. Should you have a priority that isn’t listed such as speeding then this will have to be up for debate and changing.</a:t>
            </a:r>
          </a:p>
          <a:p>
            <a:endParaRPr lang="en-GB" baseline="0" dirty="0"/>
          </a:p>
          <a:p>
            <a:r>
              <a:rPr lang="en-GB" dirty="0"/>
              <a:t>Leave the heading to show CONNECT DATA ONLY </a:t>
            </a:r>
          </a:p>
        </p:txBody>
      </p:sp>
      <p:sp>
        <p:nvSpPr>
          <p:cNvPr id="4" name="Slide Number Placeholder 3"/>
          <p:cNvSpPr>
            <a:spLocks noGrp="1"/>
          </p:cNvSpPr>
          <p:nvPr>
            <p:ph type="sldNum" sz="quarter" idx="10"/>
          </p:nvPr>
        </p:nvSpPr>
        <p:spPr/>
        <p:txBody>
          <a:bodyPr/>
          <a:lstStyle/>
          <a:p>
            <a:fld id="{2C453572-4D28-47EE-828C-EFCFD2E5CAC4}" type="slidenum">
              <a:rPr lang="en-GB" smtClean="0"/>
              <a:t>11</a:t>
            </a:fld>
            <a:endParaRPr lang="en-GB"/>
          </a:p>
        </p:txBody>
      </p:sp>
    </p:spTree>
    <p:extLst>
      <p:ext uri="{BB962C8B-B14F-4D97-AF65-F5344CB8AC3E}">
        <p14:creationId xmlns:p14="http://schemas.microsoft.com/office/powerpoint/2010/main" val="188780865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image" Target="../media/image4.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image" Target="../media/image5.emf"/></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6.png"/></Relationships>
</file>

<file path=ppt/slideLayouts/_rels/slideLayout3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7.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PS_Title Slide (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47163983-D991-4DBA-A2E7-A1C185C3BC96}"/>
              </a:ext>
            </a:extLst>
          </p:cNvPr>
          <p:cNvSpPr/>
          <p:nvPr userDrawn="1"/>
        </p:nvSpPr>
        <p:spPr>
          <a:xfrm>
            <a:off x="2" y="0"/>
            <a:ext cx="8795206" cy="6856567"/>
          </a:xfrm>
          <a:prstGeom prst="rect">
            <a:avLst/>
          </a:prstGeom>
          <a:gradFill>
            <a:gsLst>
              <a:gs pos="0">
                <a:schemeClr val="tx1">
                  <a:alpha val="80000"/>
                </a:schemeClr>
              </a:gs>
              <a:gs pos="100000">
                <a:schemeClr val="tx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9463F89-8A9E-C728-E849-0CC8107C5112}"/>
              </a:ext>
            </a:extLst>
          </p:cNvPr>
          <p:cNvSpPr>
            <a:spLocks noGrp="1"/>
          </p:cNvSpPr>
          <p:nvPr>
            <p:ph type="ctrTitle" hasCustomPrompt="1"/>
          </p:nvPr>
        </p:nvSpPr>
        <p:spPr>
          <a:xfrm>
            <a:off x="468146" y="1359805"/>
            <a:ext cx="5397149" cy="1339671"/>
          </a:xfrm>
        </p:spPr>
        <p:txBody>
          <a:bodyPr bIns="468000" anchor="t" anchorCtr="0"/>
          <a:lstStyle>
            <a:lvl1pPr algn="l">
              <a:lnSpc>
                <a:spcPts val="3900"/>
              </a:lnSpc>
              <a:defRPr sz="3700" b="1" i="0" cap="all" baseline="0">
                <a:solidFill>
                  <a:schemeClr val="bg1"/>
                </a:solidFill>
                <a:latin typeface="Arial Black" panose="020B0604020202020204" pitchFamily="34" charset="0"/>
                <a:cs typeface="Arial Black" panose="020B0604020202020204" pitchFamily="34" charset="0"/>
              </a:defRPr>
            </a:lvl1pPr>
          </a:lstStyle>
          <a:p>
            <a:r>
              <a:rPr lang="en-GB" dirty="0"/>
              <a:t>Presentation title lorem ipsum </a:t>
            </a:r>
            <a:r>
              <a:rPr lang="en-GB" dirty="0" err="1"/>
              <a:t>dolor</a:t>
            </a:r>
            <a:r>
              <a:rPr lang="en-GB" dirty="0"/>
              <a:t> sit </a:t>
            </a:r>
            <a:r>
              <a:rPr lang="en-GB" dirty="0" err="1"/>
              <a:t>amet</a:t>
            </a:r>
            <a:br>
              <a:rPr lang="en-GB" dirty="0"/>
            </a:br>
            <a:endParaRPr lang="en-US" dirty="0"/>
          </a:p>
        </p:txBody>
      </p:sp>
      <p:sp>
        <p:nvSpPr>
          <p:cNvPr id="3" name="Subtitle 2">
            <a:extLst>
              <a:ext uri="{FF2B5EF4-FFF2-40B4-BE49-F238E27FC236}">
                <a16:creationId xmlns:a16="http://schemas.microsoft.com/office/drawing/2014/main" id="{C9DF625E-BAE2-041C-DC94-FFB135E85203}"/>
              </a:ext>
            </a:extLst>
          </p:cNvPr>
          <p:cNvSpPr>
            <a:spLocks noGrp="1"/>
          </p:cNvSpPr>
          <p:nvPr>
            <p:ph type="subTitle" idx="1" hasCustomPrompt="1"/>
          </p:nvPr>
        </p:nvSpPr>
        <p:spPr>
          <a:xfrm>
            <a:off x="468146" y="3121472"/>
            <a:ext cx="5397149" cy="1697630"/>
          </a:xfrm>
        </p:spPr>
        <p:txBody>
          <a:bodyPr/>
          <a:lstStyle>
            <a:lvl1pPr marL="0" indent="0" algn="l">
              <a:lnSpc>
                <a:spcPts val="2400"/>
              </a:lnSpc>
              <a:buNone/>
              <a:defRPr sz="20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Subtitle class </a:t>
            </a:r>
            <a:r>
              <a:rPr lang="en-GB" dirty="0" err="1"/>
              <a:t>aptent</a:t>
            </a:r>
            <a:r>
              <a:rPr lang="en-GB" dirty="0"/>
              <a:t> </a:t>
            </a:r>
            <a:r>
              <a:rPr lang="en-GB" dirty="0" err="1"/>
              <a:t>taciti</a:t>
            </a:r>
            <a:r>
              <a:rPr lang="en-GB" dirty="0"/>
              <a:t> </a:t>
            </a:r>
            <a:r>
              <a:rPr lang="en-GB" dirty="0" err="1"/>
              <a:t>sociosqu</a:t>
            </a:r>
            <a:r>
              <a:rPr lang="en-GB" dirty="0"/>
              <a:t> ad </a:t>
            </a:r>
            <a:r>
              <a:rPr lang="en-GB" dirty="0" err="1"/>
              <a:t>litora</a:t>
            </a:r>
            <a:r>
              <a:rPr lang="en-GB" dirty="0"/>
              <a:t> </a:t>
            </a:r>
            <a:r>
              <a:rPr lang="en-GB" dirty="0" err="1"/>
              <a:t>torquent</a:t>
            </a:r>
            <a:r>
              <a:rPr lang="en-GB" dirty="0"/>
              <a:t> per </a:t>
            </a:r>
            <a:r>
              <a:rPr lang="en-GB" dirty="0" err="1"/>
              <a:t>conubia</a:t>
            </a:r>
            <a:r>
              <a:rPr lang="en-GB" dirty="0"/>
              <a:t> nostra, per </a:t>
            </a:r>
            <a:r>
              <a:rPr lang="en-GB" dirty="0" err="1"/>
              <a:t>inceptos</a:t>
            </a:r>
            <a:r>
              <a:rPr lang="en-GB" dirty="0"/>
              <a:t> </a:t>
            </a:r>
            <a:r>
              <a:rPr lang="en-GB" dirty="0" err="1"/>
              <a:t>himenaeos</a:t>
            </a:r>
            <a:r>
              <a:rPr lang="en-GB" dirty="0"/>
              <a:t>.</a:t>
            </a:r>
            <a:endParaRPr lang="en-US" dirty="0"/>
          </a:p>
        </p:txBody>
      </p:sp>
      <p:sp>
        <p:nvSpPr>
          <p:cNvPr id="9" name="Rectangle 8">
            <a:extLst>
              <a:ext uri="{FF2B5EF4-FFF2-40B4-BE49-F238E27FC236}">
                <a16:creationId xmlns:a16="http://schemas.microsoft.com/office/drawing/2014/main" id="{6398956B-48EC-DF2B-0636-A5A27DC15850}"/>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178E5F3-E1D7-8BAF-0474-33E46E0260DE}"/>
              </a:ext>
            </a:extLst>
          </p:cNvPr>
          <p:cNvPicPr>
            <a:picLocks noChangeAspect="1"/>
          </p:cNvPicPr>
          <p:nvPr userDrawn="1"/>
        </p:nvPicPr>
        <p:blipFill>
          <a:blip r:embed="rId3"/>
          <a:stretch>
            <a:fillRect/>
          </a:stretch>
        </p:blipFill>
        <p:spPr>
          <a:xfrm>
            <a:off x="8730861" y="6255850"/>
            <a:ext cx="2997590" cy="306392"/>
          </a:xfrm>
          <a:prstGeom prst="rect">
            <a:avLst/>
          </a:prstGeom>
        </p:spPr>
      </p:pic>
      <p:pic>
        <p:nvPicPr>
          <p:cNvPr id="10" name="Picture 9">
            <a:extLst>
              <a:ext uri="{FF2B5EF4-FFF2-40B4-BE49-F238E27FC236}">
                <a16:creationId xmlns:a16="http://schemas.microsoft.com/office/drawing/2014/main" id="{9694122B-01D3-005A-9659-BF05610D3071}"/>
              </a:ext>
            </a:extLst>
          </p:cNvPr>
          <p:cNvPicPr>
            <a:picLocks noChangeAspect="1"/>
          </p:cNvPicPr>
          <p:nvPr userDrawn="1"/>
        </p:nvPicPr>
        <p:blipFill>
          <a:blip r:embed="rId4"/>
          <a:stretch>
            <a:fillRect/>
          </a:stretch>
        </p:blipFill>
        <p:spPr>
          <a:xfrm>
            <a:off x="257563" y="6217737"/>
            <a:ext cx="1415662" cy="381443"/>
          </a:xfrm>
          <a:prstGeom prst="rect">
            <a:avLst/>
          </a:prstGeom>
        </p:spPr>
      </p:pic>
      <p:sp>
        <p:nvSpPr>
          <p:cNvPr id="13" name="Text Placeholder 11">
            <a:extLst>
              <a:ext uri="{FF2B5EF4-FFF2-40B4-BE49-F238E27FC236}">
                <a16:creationId xmlns:a16="http://schemas.microsoft.com/office/drawing/2014/main" id="{D088D0F1-DB92-6FD3-6228-B6CD7958F582}"/>
              </a:ext>
            </a:extLst>
          </p:cNvPr>
          <p:cNvSpPr>
            <a:spLocks noGrp="1"/>
          </p:cNvSpPr>
          <p:nvPr>
            <p:ph type="body" sz="quarter" idx="11" hasCustomPrompt="1"/>
          </p:nvPr>
        </p:nvSpPr>
        <p:spPr>
          <a:xfrm>
            <a:off x="468142" y="5082059"/>
            <a:ext cx="5397149" cy="243356"/>
          </a:xfrm>
        </p:spPr>
        <p:txBody>
          <a:bodyPr anchor="t" anchorCtr="0"/>
          <a:lstStyle>
            <a:lvl1pPr marL="0" indent="0">
              <a:spcBef>
                <a:spcPts val="0"/>
              </a:spcBef>
              <a:spcAft>
                <a:spcPts val="0"/>
              </a:spcAft>
              <a:defRPr b="0" baseline="0">
                <a:solidFill>
                  <a:schemeClr val="bg1"/>
                </a:solidFill>
              </a:defRPr>
            </a:lvl1pPr>
            <a:lvl2pPr marL="0">
              <a:lnSpc>
                <a:spcPts val="1900"/>
              </a:lnSpc>
              <a:spcAft>
                <a:spcPts val="0"/>
              </a:spcAft>
              <a:defRPr sz="1100" baseline="0">
                <a:solidFill>
                  <a:schemeClr val="bg1"/>
                </a:solidFill>
              </a:defRPr>
            </a:lvl2pPr>
          </a:lstStyle>
          <a:p>
            <a:pPr lvl="0"/>
            <a:r>
              <a:rPr lang="en-GB" dirty="0"/>
              <a:t>Author name/department</a:t>
            </a:r>
          </a:p>
        </p:txBody>
      </p:sp>
      <p:sp>
        <p:nvSpPr>
          <p:cNvPr id="23" name="Text Placeholder 11">
            <a:extLst>
              <a:ext uri="{FF2B5EF4-FFF2-40B4-BE49-F238E27FC236}">
                <a16:creationId xmlns:a16="http://schemas.microsoft.com/office/drawing/2014/main" id="{D0D7F5BC-22BB-87B7-94D4-CE8A23624912}"/>
              </a:ext>
            </a:extLst>
          </p:cNvPr>
          <p:cNvSpPr>
            <a:spLocks noGrp="1"/>
          </p:cNvSpPr>
          <p:nvPr>
            <p:ph type="body" sz="quarter" idx="13" hasCustomPrompt="1"/>
          </p:nvPr>
        </p:nvSpPr>
        <p:spPr>
          <a:xfrm>
            <a:off x="468141" y="674909"/>
            <a:ext cx="5397149" cy="194415"/>
          </a:xfrm>
        </p:spPr>
        <p:txBody>
          <a:bodyPr anchor="t" anchorCtr="0"/>
          <a:lstStyle>
            <a:lvl1pPr marL="0" indent="0">
              <a:lnSpc>
                <a:spcPts val="1550"/>
              </a:lnSpc>
              <a:spcBef>
                <a:spcPts val="0"/>
              </a:spcBef>
              <a:spcAft>
                <a:spcPts val="0"/>
              </a:spcAft>
              <a:defRPr sz="1200" b="0" baseline="0">
                <a:solidFill>
                  <a:schemeClr val="bg1"/>
                </a:solidFill>
              </a:defRPr>
            </a:lvl1pPr>
            <a:lvl2pPr marL="0">
              <a:lnSpc>
                <a:spcPts val="1900"/>
              </a:lnSpc>
              <a:spcAft>
                <a:spcPts val="0"/>
              </a:spcAft>
              <a:defRPr sz="1100" baseline="0">
                <a:solidFill>
                  <a:schemeClr val="bg1"/>
                </a:solidFill>
              </a:defRPr>
            </a:lvl2pPr>
          </a:lstStyle>
          <a:p>
            <a:pPr lvl="0"/>
            <a:r>
              <a:rPr lang="en-GB" dirty="0"/>
              <a:t>00/00/00</a:t>
            </a:r>
          </a:p>
        </p:txBody>
      </p:sp>
      <p:sp>
        <p:nvSpPr>
          <p:cNvPr id="25" name="Text Placeholder 11">
            <a:extLst>
              <a:ext uri="{FF2B5EF4-FFF2-40B4-BE49-F238E27FC236}">
                <a16:creationId xmlns:a16="http://schemas.microsoft.com/office/drawing/2014/main" id="{1F987A5A-3F8F-92A9-B830-5FA7A377BC5A}"/>
              </a:ext>
            </a:extLst>
          </p:cNvPr>
          <p:cNvSpPr>
            <a:spLocks noGrp="1"/>
          </p:cNvSpPr>
          <p:nvPr>
            <p:ph type="body" sz="quarter" idx="14" hasCustomPrompt="1"/>
          </p:nvPr>
        </p:nvSpPr>
        <p:spPr>
          <a:xfrm>
            <a:off x="468142" y="5351170"/>
            <a:ext cx="5397149" cy="195825"/>
          </a:xfrm>
        </p:spPr>
        <p:txBody>
          <a:bodyPr anchor="t" anchorCtr="0"/>
          <a:lstStyle>
            <a:lvl1pPr marL="0" indent="0">
              <a:lnSpc>
                <a:spcPts val="1550"/>
              </a:lnSpc>
              <a:spcBef>
                <a:spcPts val="0"/>
              </a:spcBef>
              <a:spcAft>
                <a:spcPts val="0"/>
              </a:spcAft>
              <a:defRPr sz="1100" b="0" baseline="0">
                <a:solidFill>
                  <a:schemeClr val="bg1"/>
                </a:solidFill>
              </a:defRPr>
            </a:lvl1pPr>
            <a:lvl2pPr marL="0">
              <a:lnSpc>
                <a:spcPts val="1550"/>
              </a:lnSpc>
              <a:spcAft>
                <a:spcPts val="0"/>
              </a:spcAft>
              <a:defRPr sz="1100" baseline="0">
                <a:solidFill>
                  <a:schemeClr val="tx1"/>
                </a:solidFill>
              </a:defRPr>
            </a:lvl2pPr>
          </a:lstStyle>
          <a:p>
            <a:pPr lvl="0"/>
            <a:r>
              <a:rPr lang="en-GB" dirty="0"/>
              <a:t>Operation  |  Taskforce  |  Unit</a:t>
            </a:r>
          </a:p>
        </p:txBody>
      </p:sp>
    </p:spTree>
    <p:extLst>
      <p:ext uri="{BB962C8B-B14F-4D97-AF65-F5344CB8AC3E}">
        <p14:creationId xmlns:p14="http://schemas.microsoft.com/office/powerpoint/2010/main" val="3986226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MPS_Title Slide (Blu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63F89-8A9E-C728-E849-0CC8107C5112}"/>
              </a:ext>
            </a:extLst>
          </p:cNvPr>
          <p:cNvSpPr>
            <a:spLocks noGrp="1"/>
          </p:cNvSpPr>
          <p:nvPr>
            <p:ph type="ctrTitle" hasCustomPrompt="1"/>
          </p:nvPr>
        </p:nvSpPr>
        <p:spPr>
          <a:xfrm>
            <a:off x="468146" y="1359805"/>
            <a:ext cx="5397149" cy="1339671"/>
          </a:xfrm>
        </p:spPr>
        <p:txBody>
          <a:bodyPr bIns="468000" anchor="t" anchorCtr="0"/>
          <a:lstStyle>
            <a:lvl1pPr algn="l">
              <a:lnSpc>
                <a:spcPts val="3900"/>
              </a:lnSpc>
              <a:defRPr sz="3700" b="1" i="0" cap="all" baseline="0">
                <a:solidFill>
                  <a:schemeClr val="bg1"/>
                </a:solidFill>
                <a:latin typeface="Arial Black" panose="020B0604020202020204" pitchFamily="34" charset="0"/>
                <a:cs typeface="Arial Black" panose="020B0604020202020204" pitchFamily="34" charset="0"/>
              </a:defRPr>
            </a:lvl1pPr>
          </a:lstStyle>
          <a:p>
            <a:r>
              <a:rPr lang="en-GB" dirty="0"/>
              <a:t>Presentation title lorem ipsum </a:t>
            </a:r>
            <a:r>
              <a:rPr lang="en-GB" dirty="0" err="1"/>
              <a:t>dolor</a:t>
            </a:r>
            <a:r>
              <a:rPr lang="en-GB" dirty="0"/>
              <a:t> sit </a:t>
            </a:r>
            <a:r>
              <a:rPr lang="en-GB" dirty="0" err="1"/>
              <a:t>amet</a:t>
            </a:r>
            <a:endParaRPr lang="en-US" dirty="0"/>
          </a:p>
        </p:txBody>
      </p:sp>
      <p:sp>
        <p:nvSpPr>
          <p:cNvPr id="9" name="Rectangle 8">
            <a:extLst>
              <a:ext uri="{FF2B5EF4-FFF2-40B4-BE49-F238E27FC236}">
                <a16:creationId xmlns:a16="http://schemas.microsoft.com/office/drawing/2014/main" id="{6398956B-48EC-DF2B-0636-A5A27DC15850}"/>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CB274FE-9800-C338-4C6A-755F41BAA781}"/>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8" name="Picture 7">
            <a:extLst>
              <a:ext uri="{FF2B5EF4-FFF2-40B4-BE49-F238E27FC236}">
                <a16:creationId xmlns:a16="http://schemas.microsoft.com/office/drawing/2014/main" id="{6E6082DD-9489-0FDD-702E-3B70894DE3DF}"/>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12" name="Subtitle 2">
            <a:extLst>
              <a:ext uri="{FF2B5EF4-FFF2-40B4-BE49-F238E27FC236}">
                <a16:creationId xmlns:a16="http://schemas.microsoft.com/office/drawing/2014/main" id="{282196C0-75F4-6B66-BCCF-123ADDDB7344}"/>
              </a:ext>
            </a:extLst>
          </p:cNvPr>
          <p:cNvSpPr>
            <a:spLocks noGrp="1"/>
          </p:cNvSpPr>
          <p:nvPr>
            <p:ph type="subTitle" idx="1" hasCustomPrompt="1"/>
          </p:nvPr>
        </p:nvSpPr>
        <p:spPr>
          <a:xfrm>
            <a:off x="468146" y="3121472"/>
            <a:ext cx="5397149" cy="1697630"/>
          </a:xfrm>
        </p:spPr>
        <p:txBody>
          <a:bodyPr/>
          <a:lstStyle>
            <a:lvl1pPr marL="0" indent="0" algn="l">
              <a:lnSpc>
                <a:spcPts val="2400"/>
              </a:lnSpc>
              <a:buNone/>
              <a:defRPr sz="20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Subtitle class </a:t>
            </a:r>
            <a:r>
              <a:rPr lang="en-GB" dirty="0" err="1"/>
              <a:t>aptent</a:t>
            </a:r>
            <a:r>
              <a:rPr lang="en-GB" dirty="0"/>
              <a:t> </a:t>
            </a:r>
            <a:r>
              <a:rPr lang="en-GB" dirty="0" err="1"/>
              <a:t>taciti</a:t>
            </a:r>
            <a:r>
              <a:rPr lang="en-GB" dirty="0"/>
              <a:t> </a:t>
            </a:r>
            <a:r>
              <a:rPr lang="en-GB" dirty="0" err="1"/>
              <a:t>sociosqu</a:t>
            </a:r>
            <a:r>
              <a:rPr lang="en-GB" dirty="0"/>
              <a:t> ad </a:t>
            </a:r>
            <a:r>
              <a:rPr lang="en-GB" dirty="0" err="1"/>
              <a:t>litora</a:t>
            </a:r>
            <a:r>
              <a:rPr lang="en-GB" dirty="0"/>
              <a:t> </a:t>
            </a:r>
            <a:r>
              <a:rPr lang="en-GB" dirty="0" err="1"/>
              <a:t>torquent</a:t>
            </a:r>
            <a:r>
              <a:rPr lang="en-GB" dirty="0"/>
              <a:t> per </a:t>
            </a:r>
            <a:r>
              <a:rPr lang="en-GB" dirty="0" err="1"/>
              <a:t>conubia</a:t>
            </a:r>
            <a:r>
              <a:rPr lang="en-GB" dirty="0"/>
              <a:t> nostra, per </a:t>
            </a:r>
            <a:r>
              <a:rPr lang="en-GB" dirty="0" err="1"/>
              <a:t>inceptos</a:t>
            </a:r>
            <a:r>
              <a:rPr lang="en-GB" dirty="0"/>
              <a:t> </a:t>
            </a:r>
            <a:r>
              <a:rPr lang="en-GB" dirty="0" err="1"/>
              <a:t>himenaeos</a:t>
            </a:r>
            <a:r>
              <a:rPr lang="en-GB" dirty="0"/>
              <a:t>.</a:t>
            </a:r>
            <a:endParaRPr lang="en-US" dirty="0"/>
          </a:p>
        </p:txBody>
      </p:sp>
      <p:sp>
        <p:nvSpPr>
          <p:cNvPr id="14" name="Text Placeholder 11">
            <a:extLst>
              <a:ext uri="{FF2B5EF4-FFF2-40B4-BE49-F238E27FC236}">
                <a16:creationId xmlns:a16="http://schemas.microsoft.com/office/drawing/2014/main" id="{13B38676-775B-D5F8-8B20-50D9DC9C2FC6}"/>
              </a:ext>
            </a:extLst>
          </p:cNvPr>
          <p:cNvSpPr>
            <a:spLocks noGrp="1"/>
          </p:cNvSpPr>
          <p:nvPr>
            <p:ph type="body" sz="quarter" idx="13" hasCustomPrompt="1"/>
          </p:nvPr>
        </p:nvSpPr>
        <p:spPr>
          <a:xfrm>
            <a:off x="468141" y="674909"/>
            <a:ext cx="5397149" cy="194415"/>
          </a:xfrm>
        </p:spPr>
        <p:txBody>
          <a:bodyPr anchor="t" anchorCtr="0"/>
          <a:lstStyle>
            <a:lvl1pPr marL="0" indent="0">
              <a:lnSpc>
                <a:spcPts val="1550"/>
              </a:lnSpc>
              <a:spcBef>
                <a:spcPts val="0"/>
              </a:spcBef>
              <a:spcAft>
                <a:spcPts val="0"/>
              </a:spcAft>
              <a:defRPr sz="1200" b="0" baseline="0">
                <a:solidFill>
                  <a:schemeClr val="bg1"/>
                </a:solidFill>
              </a:defRPr>
            </a:lvl1pPr>
            <a:lvl2pPr marL="0">
              <a:lnSpc>
                <a:spcPts val="1900"/>
              </a:lnSpc>
              <a:spcAft>
                <a:spcPts val="0"/>
              </a:spcAft>
              <a:defRPr sz="1100" baseline="0">
                <a:solidFill>
                  <a:schemeClr val="bg1"/>
                </a:solidFill>
              </a:defRPr>
            </a:lvl2pPr>
          </a:lstStyle>
          <a:p>
            <a:pPr lvl="0"/>
            <a:r>
              <a:rPr lang="en-GB" dirty="0"/>
              <a:t>00/00/00</a:t>
            </a:r>
          </a:p>
        </p:txBody>
      </p:sp>
      <p:sp>
        <p:nvSpPr>
          <p:cNvPr id="15" name="Text Placeholder 11">
            <a:extLst>
              <a:ext uri="{FF2B5EF4-FFF2-40B4-BE49-F238E27FC236}">
                <a16:creationId xmlns:a16="http://schemas.microsoft.com/office/drawing/2014/main" id="{AA70BD2A-AA7F-8B5F-4353-D7C2CD46DF0A}"/>
              </a:ext>
            </a:extLst>
          </p:cNvPr>
          <p:cNvSpPr>
            <a:spLocks noGrp="1"/>
          </p:cNvSpPr>
          <p:nvPr>
            <p:ph type="body" sz="quarter" idx="11" hasCustomPrompt="1"/>
          </p:nvPr>
        </p:nvSpPr>
        <p:spPr>
          <a:xfrm>
            <a:off x="468142" y="5082059"/>
            <a:ext cx="5397149" cy="243356"/>
          </a:xfrm>
        </p:spPr>
        <p:txBody>
          <a:bodyPr anchor="t" anchorCtr="0"/>
          <a:lstStyle>
            <a:lvl1pPr marL="0" indent="0">
              <a:spcBef>
                <a:spcPts val="0"/>
              </a:spcBef>
              <a:spcAft>
                <a:spcPts val="0"/>
              </a:spcAft>
              <a:defRPr b="0" baseline="0">
                <a:solidFill>
                  <a:schemeClr val="bg1"/>
                </a:solidFill>
              </a:defRPr>
            </a:lvl1pPr>
            <a:lvl2pPr marL="0">
              <a:lnSpc>
                <a:spcPts val="1900"/>
              </a:lnSpc>
              <a:spcAft>
                <a:spcPts val="0"/>
              </a:spcAft>
              <a:defRPr sz="1100" baseline="0">
                <a:solidFill>
                  <a:schemeClr val="bg1"/>
                </a:solidFill>
              </a:defRPr>
            </a:lvl2pPr>
          </a:lstStyle>
          <a:p>
            <a:pPr lvl="0"/>
            <a:r>
              <a:rPr lang="en-GB" dirty="0"/>
              <a:t>Author name/department</a:t>
            </a:r>
          </a:p>
        </p:txBody>
      </p:sp>
      <p:sp>
        <p:nvSpPr>
          <p:cNvPr id="18" name="Text Placeholder 11">
            <a:extLst>
              <a:ext uri="{FF2B5EF4-FFF2-40B4-BE49-F238E27FC236}">
                <a16:creationId xmlns:a16="http://schemas.microsoft.com/office/drawing/2014/main" id="{80F57C87-7E64-6AFC-B2FC-A108FF4CF700}"/>
              </a:ext>
            </a:extLst>
          </p:cNvPr>
          <p:cNvSpPr>
            <a:spLocks noGrp="1"/>
          </p:cNvSpPr>
          <p:nvPr>
            <p:ph type="body" sz="quarter" idx="14" hasCustomPrompt="1"/>
          </p:nvPr>
        </p:nvSpPr>
        <p:spPr>
          <a:xfrm>
            <a:off x="468142" y="5351170"/>
            <a:ext cx="5397149" cy="195825"/>
          </a:xfrm>
        </p:spPr>
        <p:txBody>
          <a:bodyPr anchor="t" anchorCtr="0"/>
          <a:lstStyle>
            <a:lvl1pPr marL="0" indent="0">
              <a:lnSpc>
                <a:spcPts val="1550"/>
              </a:lnSpc>
              <a:spcBef>
                <a:spcPts val="0"/>
              </a:spcBef>
              <a:spcAft>
                <a:spcPts val="0"/>
              </a:spcAft>
              <a:defRPr sz="1100" b="0" baseline="0">
                <a:solidFill>
                  <a:schemeClr val="bg1"/>
                </a:solidFill>
              </a:defRPr>
            </a:lvl1pPr>
            <a:lvl2pPr marL="0">
              <a:lnSpc>
                <a:spcPts val="1550"/>
              </a:lnSpc>
              <a:spcAft>
                <a:spcPts val="0"/>
              </a:spcAft>
              <a:defRPr sz="1100" baseline="0">
                <a:solidFill>
                  <a:schemeClr val="tx1"/>
                </a:solidFill>
              </a:defRPr>
            </a:lvl2pPr>
          </a:lstStyle>
          <a:p>
            <a:pPr lvl="0"/>
            <a:r>
              <a:rPr lang="en-GB" dirty="0"/>
              <a:t>Operation  |  Taskforce  |  Unit</a:t>
            </a:r>
          </a:p>
        </p:txBody>
      </p:sp>
      <p:sp>
        <p:nvSpPr>
          <p:cNvPr id="3" name="TextBox 2"/>
          <p:cNvSpPr txBox="1"/>
          <p:nvPr userDrawn="1"/>
        </p:nvSpPr>
        <p:spPr>
          <a:xfrm>
            <a:off x="2041451" y="6217737"/>
            <a:ext cx="3455582" cy="381443"/>
          </a:xfrm>
          <a:prstGeom prst="rect">
            <a:avLst/>
          </a:prstGeom>
          <a:noFill/>
        </p:spPr>
        <p:txBody>
          <a:bodyPr wrap="square" rtlCol="0">
            <a:spAutoFit/>
          </a:bodyPr>
          <a:lstStyle/>
          <a:p>
            <a:r>
              <a:rPr lang="en-GB" dirty="0"/>
              <a:t>OFFICIAL SENSITIVE</a:t>
            </a:r>
          </a:p>
        </p:txBody>
      </p:sp>
    </p:spTree>
    <p:extLst>
      <p:ext uri="{BB962C8B-B14F-4D97-AF65-F5344CB8AC3E}">
        <p14:creationId xmlns:p14="http://schemas.microsoft.com/office/powerpoint/2010/main" val="7203042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MPS_Title Slide (Whit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63F89-8A9E-C728-E849-0CC8107C5112}"/>
              </a:ext>
            </a:extLst>
          </p:cNvPr>
          <p:cNvSpPr>
            <a:spLocks noGrp="1"/>
          </p:cNvSpPr>
          <p:nvPr>
            <p:ph type="ctrTitle" hasCustomPrompt="1"/>
          </p:nvPr>
        </p:nvSpPr>
        <p:spPr>
          <a:xfrm>
            <a:off x="468146" y="1359805"/>
            <a:ext cx="5397149" cy="1339671"/>
          </a:xfrm>
        </p:spPr>
        <p:txBody>
          <a:bodyPr bIns="468000" anchor="t" anchorCtr="0"/>
          <a:lstStyle>
            <a:lvl1pPr algn="l">
              <a:lnSpc>
                <a:spcPts val="3900"/>
              </a:lnSpc>
              <a:defRPr sz="3700" b="1" i="0" cap="all" baseline="0">
                <a:solidFill>
                  <a:schemeClr val="tx2"/>
                </a:solidFill>
                <a:latin typeface="Arial Black" panose="020B0604020202020204" pitchFamily="34" charset="0"/>
                <a:cs typeface="Arial Black" panose="020B0604020202020204" pitchFamily="34" charset="0"/>
              </a:defRPr>
            </a:lvl1pPr>
          </a:lstStyle>
          <a:p>
            <a:r>
              <a:rPr lang="en-GB" dirty="0"/>
              <a:t>Presentation title lorem ipsum </a:t>
            </a:r>
            <a:r>
              <a:rPr lang="en-GB" dirty="0" err="1"/>
              <a:t>dolor</a:t>
            </a:r>
            <a:r>
              <a:rPr lang="en-GB" dirty="0"/>
              <a:t> sit </a:t>
            </a:r>
            <a:r>
              <a:rPr lang="en-GB" dirty="0" err="1"/>
              <a:t>amet</a:t>
            </a:r>
            <a:endParaRPr lang="en-US" dirty="0"/>
          </a:p>
        </p:txBody>
      </p:sp>
      <p:sp>
        <p:nvSpPr>
          <p:cNvPr id="3" name="Subtitle 2">
            <a:extLst>
              <a:ext uri="{FF2B5EF4-FFF2-40B4-BE49-F238E27FC236}">
                <a16:creationId xmlns:a16="http://schemas.microsoft.com/office/drawing/2014/main" id="{C9DF625E-BAE2-041C-DC94-FFB135E85203}"/>
              </a:ext>
            </a:extLst>
          </p:cNvPr>
          <p:cNvSpPr>
            <a:spLocks noGrp="1"/>
          </p:cNvSpPr>
          <p:nvPr>
            <p:ph type="subTitle" idx="1" hasCustomPrompt="1"/>
          </p:nvPr>
        </p:nvSpPr>
        <p:spPr>
          <a:xfrm>
            <a:off x="468146" y="3121472"/>
            <a:ext cx="5397149" cy="1697630"/>
          </a:xfrm>
        </p:spPr>
        <p:txBody>
          <a:bodyPr/>
          <a:lstStyle>
            <a:lvl1pPr marL="0" indent="0" algn="l">
              <a:lnSpc>
                <a:spcPts val="2400"/>
              </a:lnSpc>
              <a:buNone/>
              <a:defRPr sz="2000"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Subtitle class </a:t>
            </a:r>
            <a:r>
              <a:rPr lang="en-GB" dirty="0" err="1"/>
              <a:t>aptent</a:t>
            </a:r>
            <a:r>
              <a:rPr lang="en-GB" dirty="0"/>
              <a:t> </a:t>
            </a:r>
            <a:r>
              <a:rPr lang="en-GB" dirty="0" err="1"/>
              <a:t>taciti</a:t>
            </a:r>
            <a:r>
              <a:rPr lang="en-GB" dirty="0"/>
              <a:t> </a:t>
            </a:r>
            <a:r>
              <a:rPr lang="en-GB" dirty="0" err="1"/>
              <a:t>sociosqu</a:t>
            </a:r>
            <a:r>
              <a:rPr lang="en-GB" dirty="0"/>
              <a:t> ad </a:t>
            </a:r>
            <a:r>
              <a:rPr lang="en-GB" dirty="0" err="1"/>
              <a:t>litora</a:t>
            </a:r>
            <a:r>
              <a:rPr lang="en-GB" dirty="0"/>
              <a:t> </a:t>
            </a:r>
            <a:r>
              <a:rPr lang="en-GB" dirty="0" err="1"/>
              <a:t>torquent</a:t>
            </a:r>
            <a:r>
              <a:rPr lang="en-GB" dirty="0"/>
              <a:t> per </a:t>
            </a:r>
            <a:r>
              <a:rPr lang="en-GB" dirty="0" err="1"/>
              <a:t>conubia</a:t>
            </a:r>
            <a:r>
              <a:rPr lang="en-GB" dirty="0"/>
              <a:t> nostra, per </a:t>
            </a:r>
            <a:r>
              <a:rPr lang="en-GB" dirty="0" err="1"/>
              <a:t>inceptos</a:t>
            </a:r>
            <a:r>
              <a:rPr lang="en-GB" dirty="0"/>
              <a:t> </a:t>
            </a:r>
            <a:r>
              <a:rPr lang="en-GB" dirty="0" err="1"/>
              <a:t>himenaeos</a:t>
            </a:r>
            <a:r>
              <a:rPr lang="en-GB" dirty="0"/>
              <a:t>.</a:t>
            </a:r>
            <a:endParaRPr lang="en-US" dirty="0"/>
          </a:p>
        </p:txBody>
      </p:sp>
      <p:sp>
        <p:nvSpPr>
          <p:cNvPr id="9" name="Rectangle 8">
            <a:extLst>
              <a:ext uri="{FF2B5EF4-FFF2-40B4-BE49-F238E27FC236}">
                <a16:creationId xmlns:a16="http://schemas.microsoft.com/office/drawing/2014/main" id="{6398956B-48EC-DF2B-0636-A5A27DC15850}"/>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AAC985D-E6AB-125C-AF42-A60133A024D4}"/>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8" name="Picture 7">
            <a:extLst>
              <a:ext uri="{FF2B5EF4-FFF2-40B4-BE49-F238E27FC236}">
                <a16:creationId xmlns:a16="http://schemas.microsoft.com/office/drawing/2014/main" id="{25940618-1259-0D59-44EA-3306817F8874}"/>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15" name="Text Placeholder 11">
            <a:extLst>
              <a:ext uri="{FF2B5EF4-FFF2-40B4-BE49-F238E27FC236}">
                <a16:creationId xmlns:a16="http://schemas.microsoft.com/office/drawing/2014/main" id="{64BDC27F-70FE-CB76-5997-98819366F631}"/>
              </a:ext>
            </a:extLst>
          </p:cNvPr>
          <p:cNvSpPr>
            <a:spLocks noGrp="1"/>
          </p:cNvSpPr>
          <p:nvPr>
            <p:ph type="body" sz="quarter" idx="13" hasCustomPrompt="1"/>
          </p:nvPr>
        </p:nvSpPr>
        <p:spPr>
          <a:xfrm>
            <a:off x="468141" y="674909"/>
            <a:ext cx="5397149" cy="194415"/>
          </a:xfrm>
        </p:spPr>
        <p:txBody>
          <a:bodyPr anchor="t" anchorCtr="0"/>
          <a:lstStyle>
            <a:lvl1pPr marL="0" indent="0">
              <a:lnSpc>
                <a:spcPts val="1550"/>
              </a:lnSpc>
              <a:spcBef>
                <a:spcPts val="0"/>
              </a:spcBef>
              <a:spcAft>
                <a:spcPts val="0"/>
              </a:spcAft>
              <a:defRPr sz="1200" b="0" baseline="0">
                <a:solidFill>
                  <a:schemeClr val="tx1"/>
                </a:solidFill>
              </a:defRPr>
            </a:lvl1pPr>
            <a:lvl2pPr marL="0">
              <a:lnSpc>
                <a:spcPts val="1900"/>
              </a:lnSpc>
              <a:spcAft>
                <a:spcPts val="0"/>
              </a:spcAft>
              <a:defRPr sz="1100" baseline="0">
                <a:solidFill>
                  <a:schemeClr val="bg1"/>
                </a:solidFill>
              </a:defRPr>
            </a:lvl2pPr>
          </a:lstStyle>
          <a:p>
            <a:pPr lvl="0"/>
            <a:r>
              <a:rPr lang="en-GB" dirty="0"/>
              <a:t>00/00/00</a:t>
            </a:r>
          </a:p>
        </p:txBody>
      </p:sp>
      <p:sp>
        <p:nvSpPr>
          <p:cNvPr id="17" name="Text Placeholder 11">
            <a:extLst>
              <a:ext uri="{FF2B5EF4-FFF2-40B4-BE49-F238E27FC236}">
                <a16:creationId xmlns:a16="http://schemas.microsoft.com/office/drawing/2014/main" id="{25A6955B-4350-8113-18B2-8824EC9F1196}"/>
              </a:ext>
            </a:extLst>
          </p:cNvPr>
          <p:cNvSpPr>
            <a:spLocks noGrp="1"/>
          </p:cNvSpPr>
          <p:nvPr>
            <p:ph type="body" sz="quarter" idx="11" hasCustomPrompt="1"/>
          </p:nvPr>
        </p:nvSpPr>
        <p:spPr>
          <a:xfrm>
            <a:off x="468142" y="5082059"/>
            <a:ext cx="5397149" cy="243356"/>
          </a:xfrm>
        </p:spPr>
        <p:txBody>
          <a:bodyPr anchor="t" anchorCtr="0"/>
          <a:lstStyle>
            <a:lvl1pPr marL="0" indent="0">
              <a:spcBef>
                <a:spcPts val="0"/>
              </a:spcBef>
              <a:spcAft>
                <a:spcPts val="0"/>
              </a:spcAft>
              <a:defRPr b="0" baseline="0">
                <a:solidFill>
                  <a:schemeClr val="tx1"/>
                </a:solidFill>
              </a:defRPr>
            </a:lvl1pPr>
            <a:lvl2pPr marL="0">
              <a:lnSpc>
                <a:spcPts val="1900"/>
              </a:lnSpc>
              <a:spcAft>
                <a:spcPts val="0"/>
              </a:spcAft>
              <a:defRPr sz="1100" baseline="0">
                <a:solidFill>
                  <a:schemeClr val="bg1"/>
                </a:solidFill>
              </a:defRPr>
            </a:lvl2pPr>
          </a:lstStyle>
          <a:p>
            <a:pPr lvl="0"/>
            <a:r>
              <a:rPr lang="en-GB" dirty="0"/>
              <a:t>Author name/department</a:t>
            </a:r>
          </a:p>
        </p:txBody>
      </p:sp>
      <p:sp>
        <p:nvSpPr>
          <p:cNvPr id="18" name="Text Placeholder 11">
            <a:extLst>
              <a:ext uri="{FF2B5EF4-FFF2-40B4-BE49-F238E27FC236}">
                <a16:creationId xmlns:a16="http://schemas.microsoft.com/office/drawing/2014/main" id="{FBCA7D37-FAE8-C5D6-7965-1944DDCBF6E3}"/>
              </a:ext>
            </a:extLst>
          </p:cNvPr>
          <p:cNvSpPr>
            <a:spLocks noGrp="1"/>
          </p:cNvSpPr>
          <p:nvPr>
            <p:ph type="body" sz="quarter" idx="14" hasCustomPrompt="1"/>
          </p:nvPr>
        </p:nvSpPr>
        <p:spPr>
          <a:xfrm>
            <a:off x="468142" y="5351170"/>
            <a:ext cx="5397149" cy="195825"/>
          </a:xfrm>
        </p:spPr>
        <p:txBody>
          <a:bodyPr anchor="t" anchorCtr="0"/>
          <a:lstStyle>
            <a:lvl1pPr marL="0" indent="0">
              <a:lnSpc>
                <a:spcPts val="1550"/>
              </a:lnSpc>
              <a:spcBef>
                <a:spcPts val="0"/>
              </a:spcBef>
              <a:spcAft>
                <a:spcPts val="0"/>
              </a:spcAft>
              <a:defRPr sz="1100" b="0" baseline="0">
                <a:solidFill>
                  <a:schemeClr val="tx1"/>
                </a:solidFill>
              </a:defRPr>
            </a:lvl1pPr>
            <a:lvl2pPr marL="0">
              <a:lnSpc>
                <a:spcPts val="1550"/>
              </a:lnSpc>
              <a:spcAft>
                <a:spcPts val="0"/>
              </a:spcAft>
              <a:defRPr sz="1100" baseline="0">
                <a:solidFill>
                  <a:schemeClr val="tx1"/>
                </a:solidFill>
              </a:defRPr>
            </a:lvl2pPr>
          </a:lstStyle>
          <a:p>
            <a:pPr lvl="0"/>
            <a:r>
              <a:rPr lang="en-GB" dirty="0"/>
              <a:t>Operation  |  Taskforce  |  Unit</a:t>
            </a:r>
          </a:p>
        </p:txBody>
      </p:sp>
    </p:spTree>
    <p:extLst>
      <p:ext uri="{BB962C8B-B14F-4D97-AF65-F5344CB8AC3E}">
        <p14:creationId xmlns:p14="http://schemas.microsoft.com/office/powerpoint/2010/main" val="18684182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MPS Divider Slide (Blue Imag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63F89-8A9E-C728-E849-0CC8107C5112}"/>
              </a:ext>
            </a:extLst>
          </p:cNvPr>
          <p:cNvSpPr>
            <a:spLocks noGrp="1"/>
          </p:cNvSpPr>
          <p:nvPr>
            <p:ph type="ctrTitle" hasCustomPrompt="1"/>
          </p:nvPr>
        </p:nvSpPr>
        <p:spPr>
          <a:xfrm>
            <a:off x="468146" y="1359805"/>
            <a:ext cx="5397149" cy="1991320"/>
          </a:xfrm>
        </p:spPr>
        <p:txBody>
          <a:bodyPr bIns="468000" anchor="t" anchorCtr="0"/>
          <a:lstStyle>
            <a:lvl1pPr algn="l">
              <a:lnSpc>
                <a:spcPts val="3900"/>
              </a:lnSpc>
              <a:defRPr sz="3700" b="1" i="0" cap="all" baseline="0">
                <a:solidFill>
                  <a:schemeClr val="bg1"/>
                </a:solidFill>
                <a:latin typeface="Arial Black" panose="020B0604020202020204" pitchFamily="34" charset="0"/>
                <a:cs typeface="Arial Black" panose="020B0604020202020204" pitchFamily="34" charset="0"/>
              </a:defRPr>
            </a:lvl1pPr>
          </a:lstStyle>
          <a:p>
            <a:r>
              <a:rPr lang="en-GB" dirty="0"/>
              <a:t>Divider title lorem ipsum </a:t>
            </a:r>
            <a:r>
              <a:rPr lang="en-GB" dirty="0" err="1"/>
              <a:t>dolor</a:t>
            </a:r>
            <a:r>
              <a:rPr lang="en-GB" dirty="0"/>
              <a:t> sit </a:t>
            </a:r>
            <a:r>
              <a:rPr lang="en-GB" dirty="0" err="1"/>
              <a:t>amet</a:t>
            </a:r>
            <a:endParaRPr lang="en-US" dirty="0"/>
          </a:p>
        </p:txBody>
      </p:sp>
      <p:sp>
        <p:nvSpPr>
          <p:cNvPr id="9" name="Rectangle 8">
            <a:extLst>
              <a:ext uri="{FF2B5EF4-FFF2-40B4-BE49-F238E27FC236}">
                <a16:creationId xmlns:a16="http://schemas.microsoft.com/office/drawing/2014/main" id="{6398956B-48EC-DF2B-0636-A5A27DC15850}"/>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23">
            <a:extLst>
              <a:ext uri="{FF2B5EF4-FFF2-40B4-BE49-F238E27FC236}">
                <a16:creationId xmlns:a16="http://schemas.microsoft.com/office/drawing/2014/main" id="{12E26EFD-E257-2E7D-7C6F-9E5030DC3C27}"/>
              </a:ext>
            </a:extLst>
          </p:cNvPr>
          <p:cNvSpPr>
            <a:spLocks noGrp="1"/>
          </p:cNvSpPr>
          <p:nvPr>
            <p:ph type="pic" sz="quarter" idx="10" hasCustomPrompt="1"/>
          </p:nvPr>
        </p:nvSpPr>
        <p:spPr>
          <a:xfrm>
            <a:off x="6324000" y="0"/>
            <a:ext cx="5868000" cy="5961220"/>
          </a:xfrm>
          <a:solidFill>
            <a:srgbClr val="A6A6A6"/>
          </a:solidFill>
        </p:spPr>
        <p:txBody>
          <a:bodyPr anchor="ctr" anchorCtr="1"/>
          <a:lstStyle>
            <a:lvl1pPr>
              <a:defRPr>
                <a:solidFill>
                  <a:schemeClr val="bg1"/>
                </a:solidFill>
              </a:defRPr>
            </a:lvl1pPr>
          </a:lstStyle>
          <a:p>
            <a:r>
              <a:rPr lang="en-US" dirty="0"/>
              <a:t>Insert picture</a:t>
            </a:r>
          </a:p>
        </p:txBody>
      </p:sp>
      <p:pic>
        <p:nvPicPr>
          <p:cNvPr id="6" name="Picture 5">
            <a:extLst>
              <a:ext uri="{FF2B5EF4-FFF2-40B4-BE49-F238E27FC236}">
                <a16:creationId xmlns:a16="http://schemas.microsoft.com/office/drawing/2014/main" id="{4E45FF2B-FD4E-92D7-3611-4E139299E888}"/>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7" name="Picture 6">
            <a:extLst>
              <a:ext uri="{FF2B5EF4-FFF2-40B4-BE49-F238E27FC236}">
                <a16:creationId xmlns:a16="http://schemas.microsoft.com/office/drawing/2014/main" id="{6F625FF0-78F8-258F-5ED8-0DB2F7E067D1}"/>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15" name="Text Placeholder 13">
            <a:extLst>
              <a:ext uri="{FF2B5EF4-FFF2-40B4-BE49-F238E27FC236}">
                <a16:creationId xmlns:a16="http://schemas.microsoft.com/office/drawing/2014/main" id="{886C7618-176D-4F80-A49B-8C4E5316D66F}"/>
              </a:ext>
            </a:extLst>
          </p:cNvPr>
          <p:cNvSpPr>
            <a:spLocks noGrp="1"/>
          </p:cNvSpPr>
          <p:nvPr>
            <p:ph type="body" sz="quarter" idx="13" hasCustomPrompt="1"/>
          </p:nvPr>
        </p:nvSpPr>
        <p:spPr>
          <a:xfrm>
            <a:off x="6323998" y="-2"/>
            <a:ext cx="2927868" cy="5961219"/>
          </a:xfrm>
          <a:gradFill>
            <a:gsLst>
              <a:gs pos="0">
                <a:schemeClr val="tx2">
                  <a:alpha val="0"/>
                </a:schemeClr>
              </a:gs>
              <a:gs pos="100000">
                <a:schemeClr val="tx2"/>
              </a:gs>
            </a:gsLst>
            <a:lin ang="10800000" scaled="0"/>
          </a:gradFill>
        </p:spPr>
        <p:txBody>
          <a:bodyPr/>
          <a:lstStyle/>
          <a:p>
            <a:pPr lvl="0"/>
            <a:r>
              <a:rPr lang="en-US" dirty="0"/>
              <a:t> </a:t>
            </a:r>
          </a:p>
        </p:txBody>
      </p:sp>
    </p:spTree>
    <p:extLst>
      <p:ext uri="{BB962C8B-B14F-4D97-AF65-F5344CB8AC3E}">
        <p14:creationId xmlns:p14="http://schemas.microsoft.com/office/powerpoint/2010/main" val="11736884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MPS Divider Slide MPS Divider Slide (Black Image)">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63F89-8A9E-C728-E849-0CC8107C5112}"/>
              </a:ext>
            </a:extLst>
          </p:cNvPr>
          <p:cNvSpPr>
            <a:spLocks noGrp="1"/>
          </p:cNvSpPr>
          <p:nvPr>
            <p:ph type="ctrTitle" hasCustomPrompt="1"/>
          </p:nvPr>
        </p:nvSpPr>
        <p:spPr>
          <a:xfrm>
            <a:off x="468146" y="1359805"/>
            <a:ext cx="5397149" cy="1991320"/>
          </a:xfrm>
        </p:spPr>
        <p:txBody>
          <a:bodyPr bIns="468000" anchor="t" anchorCtr="0"/>
          <a:lstStyle>
            <a:lvl1pPr algn="l">
              <a:lnSpc>
                <a:spcPts val="3900"/>
              </a:lnSpc>
              <a:defRPr sz="3700" b="1" i="0" cap="all" baseline="0">
                <a:solidFill>
                  <a:schemeClr val="bg1"/>
                </a:solidFill>
                <a:latin typeface="Arial Black" panose="020B0604020202020204" pitchFamily="34" charset="0"/>
                <a:cs typeface="Arial Black" panose="020B0604020202020204" pitchFamily="34" charset="0"/>
              </a:defRPr>
            </a:lvl1pPr>
          </a:lstStyle>
          <a:p>
            <a:r>
              <a:rPr lang="en-GB" dirty="0"/>
              <a:t>Divider title lorem ipsum </a:t>
            </a:r>
            <a:r>
              <a:rPr lang="en-GB" dirty="0" err="1"/>
              <a:t>dolor</a:t>
            </a:r>
            <a:r>
              <a:rPr lang="en-GB" dirty="0"/>
              <a:t> sit </a:t>
            </a:r>
            <a:r>
              <a:rPr lang="en-GB" dirty="0" err="1"/>
              <a:t>amet</a:t>
            </a:r>
            <a:endParaRPr lang="en-US" dirty="0"/>
          </a:p>
        </p:txBody>
      </p:sp>
      <p:sp>
        <p:nvSpPr>
          <p:cNvPr id="9" name="Rectangle 8">
            <a:extLst>
              <a:ext uri="{FF2B5EF4-FFF2-40B4-BE49-F238E27FC236}">
                <a16:creationId xmlns:a16="http://schemas.microsoft.com/office/drawing/2014/main" id="{6398956B-48EC-DF2B-0636-A5A27DC15850}"/>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23">
            <a:extLst>
              <a:ext uri="{FF2B5EF4-FFF2-40B4-BE49-F238E27FC236}">
                <a16:creationId xmlns:a16="http://schemas.microsoft.com/office/drawing/2014/main" id="{12E26EFD-E257-2E7D-7C6F-9E5030DC3C27}"/>
              </a:ext>
            </a:extLst>
          </p:cNvPr>
          <p:cNvSpPr>
            <a:spLocks noGrp="1"/>
          </p:cNvSpPr>
          <p:nvPr>
            <p:ph type="pic" sz="quarter" idx="10" hasCustomPrompt="1"/>
          </p:nvPr>
        </p:nvSpPr>
        <p:spPr>
          <a:xfrm>
            <a:off x="6324000" y="0"/>
            <a:ext cx="5868000" cy="5961220"/>
          </a:xfrm>
          <a:solidFill>
            <a:srgbClr val="A6A6A6"/>
          </a:solidFill>
        </p:spPr>
        <p:txBody>
          <a:bodyPr anchor="ctr" anchorCtr="1"/>
          <a:lstStyle>
            <a:lvl1pPr>
              <a:defRPr>
                <a:solidFill>
                  <a:schemeClr val="bg1"/>
                </a:solidFill>
              </a:defRPr>
            </a:lvl1pPr>
          </a:lstStyle>
          <a:p>
            <a:r>
              <a:rPr lang="en-US" dirty="0"/>
              <a:t>Insert picture</a:t>
            </a:r>
          </a:p>
        </p:txBody>
      </p:sp>
      <p:pic>
        <p:nvPicPr>
          <p:cNvPr id="6" name="Picture 5">
            <a:extLst>
              <a:ext uri="{FF2B5EF4-FFF2-40B4-BE49-F238E27FC236}">
                <a16:creationId xmlns:a16="http://schemas.microsoft.com/office/drawing/2014/main" id="{B28C5427-1ADB-ADD9-FB7B-77359ECF5E05}"/>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7" name="Picture 6">
            <a:extLst>
              <a:ext uri="{FF2B5EF4-FFF2-40B4-BE49-F238E27FC236}">
                <a16:creationId xmlns:a16="http://schemas.microsoft.com/office/drawing/2014/main" id="{9789DF9A-7423-4DEB-5BF2-9ACE13093F38}"/>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11" name="Text Placeholder 13">
            <a:extLst>
              <a:ext uri="{FF2B5EF4-FFF2-40B4-BE49-F238E27FC236}">
                <a16:creationId xmlns:a16="http://schemas.microsoft.com/office/drawing/2014/main" id="{97C23933-A4F0-11FA-CAB9-695CA609348C}"/>
              </a:ext>
            </a:extLst>
          </p:cNvPr>
          <p:cNvSpPr>
            <a:spLocks noGrp="1"/>
          </p:cNvSpPr>
          <p:nvPr>
            <p:ph type="body" sz="quarter" idx="13" hasCustomPrompt="1"/>
          </p:nvPr>
        </p:nvSpPr>
        <p:spPr>
          <a:xfrm>
            <a:off x="6323998" y="-2"/>
            <a:ext cx="2927868" cy="5961219"/>
          </a:xfrm>
          <a:gradFill>
            <a:gsLst>
              <a:gs pos="0">
                <a:schemeClr val="tx1">
                  <a:alpha val="0"/>
                </a:schemeClr>
              </a:gs>
              <a:gs pos="100000">
                <a:schemeClr val="tx1"/>
              </a:gs>
            </a:gsLst>
            <a:lin ang="10800000" scaled="0"/>
          </a:gradFill>
        </p:spPr>
        <p:txBody>
          <a:bodyPr/>
          <a:lstStyle/>
          <a:p>
            <a:pPr lvl="0"/>
            <a:r>
              <a:rPr lang="en-US" dirty="0"/>
              <a:t> </a:t>
            </a:r>
          </a:p>
        </p:txBody>
      </p:sp>
    </p:spTree>
    <p:extLst>
      <p:ext uri="{BB962C8B-B14F-4D97-AF65-F5344CB8AC3E}">
        <p14:creationId xmlns:p14="http://schemas.microsoft.com/office/powerpoint/2010/main" val="21081373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MPS Divider Slide (Blu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63F89-8A9E-C728-E849-0CC8107C5112}"/>
              </a:ext>
            </a:extLst>
          </p:cNvPr>
          <p:cNvSpPr>
            <a:spLocks noGrp="1"/>
          </p:cNvSpPr>
          <p:nvPr>
            <p:ph type="ctrTitle" hasCustomPrompt="1"/>
          </p:nvPr>
        </p:nvSpPr>
        <p:spPr>
          <a:xfrm>
            <a:off x="468146" y="1359805"/>
            <a:ext cx="5397149" cy="1991320"/>
          </a:xfrm>
        </p:spPr>
        <p:txBody>
          <a:bodyPr bIns="468000" anchor="t" anchorCtr="0"/>
          <a:lstStyle>
            <a:lvl1pPr algn="l">
              <a:lnSpc>
                <a:spcPts val="3900"/>
              </a:lnSpc>
              <a:defRPr sz="3700" b="1" i="0" cap="all" baseline="0">
                <a:solidFill>
                  <a:schemeClr val="bg1"/>
                </a:solidFill>
                <a:latin typeface="Arial Black" panose="020B0604020202020204" pitchFamily="34" charset="0"/>
                <a:cs typeface="Arial Black" panose="020B0604020202020204" pitchFamily="34" charset="0"/>
              </a:defRPr>
            </a:lvl1pPr>
          </a:lstStyle>
          <a:p>
            <a:r>
              <a:rPr lang="en-GB" dirty="0"/>
              <a:t>Divider title lorem ipsum </a:t>
            </a:r>
            <a:r>
              <a:rPr lang="en-GB" dirty="0" err="1"/>
              <a:t>dolor</a:t>
            </a:r>
            <a:r>
              <a:rPr lang="en-GB" dirty="0"/>
              <a:t> sit </a:t>
            </a:r>
            <a:r>
              <a:rPr lang="en-GB" dirty="0" err="1"/>
              <a:t>amet</a:t>
            </a:r>
            <a:endParaRPr lang="en-US" dirty="0"/>
          </a:p>
        </p:txBody>
      </p:sp>
      <p:sp>
        <p:nvSpPr>
          <p:cNvPr id="9" name="Rectangle 8">
            <a:extLst>
              <a:ext uri="{FF2B5EF4-FFF2-40B4-BE49-F238E27FC236}">
                <a16:creationId xmlns:a16="http://schemas.microsoft.com/office/drawing/2014/main" id="{6398956B-48EC-DF2B-0636-A5A27DC15850}"/>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71F3ABB1-263B-2A65-623F-59B1B2888A2D}"/>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7" name="Picture 6">
            <a:extLst>
              <a:ext uri="{FF2B5EF4-FFF2-40B4-BE49-F238E27FC236}">
                <a16:creationId xmlns:a16="http://schemas.microsoft.com/office/drawing/2014/main" id="{C3FFB186-9DF2-0CDD-BC32-DBDF87A7EE9F}"/>
              </a:ext>
            </a:extLst>
          </p:cNvPr>
          <p:cNvPicPr>
            <a:picLocks noChangeAspect="1"/>
          </p:cNvPicPr>
          <p:nvPr userDrawn="1"/>
        </p:nvPicPr>
        <p:blipFill>
          <a:blip r:embed="rId3"/>
          <a:stretch>
            <a:fillRect/>
          </a:stretch>
        </p:blipFill>
        <p:spPr>
          <a:xfrm>
            <a:off x="8730861" y="6255850"/>
            <a:ext cx="2997590" cy="306392"/>
          </a:xfrm>
          <a:prstGeom prst="rect">
            <a:avLst/>
          </a:prstGeom>
        </p:spPr>
      </p:pic>
    </p:spTree>
    <p:extLst>
      <p:ext uri="{BB962C8B-B14F-4D97-AF65-F5344CB8AC3E}">
        <p14:creationId xmlns:p14="http://schemas.microsoft.com/office/powerpoint/2010/main" val="1303565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PS Divider Slide (Whit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63F89-8A9E-C728-E849-0CC8107C5112}"/>
              </a:ext>
            </a:extLst>
          </p:cNvPr>
          <p:cNvSpPr>
            <a:spLocks noGrp="1"/>
          </p:cNvSpPr>
          <p:nvPr>
            <p:ph type="ctrTitle" hasCustomPrompt="1"/>
          </p:nvPr>
        </p:nvSpPr>
        <p:spPr>
          <a:xfrm>
            <a:off x="468146" y="1359805"/>
            <a:ext cx="5397149" cy="1991320"/>
          </a:xfrm>
        </p:spPr>
        <p:txBody>
          <a:bodyPr bIns="468000" anchor="t" anchorCtr="0"/>
          <a:lstStyle>
            <a:lvl1pPr algn="l">
              <a:lnSpc>
                <a:spcPts val="3900"/>
              </a:lnSpc>
              <a:defRPr sz="3700" b="1" i="0" cap="all" baseline="0">
                <a:solidFill>
                  <a:schemeClr val="tx2"/>
                </a:solidFill>
                <a:latin typeface="Arial Black" panose="020B0604020202020204" pitchFamily="34" charset="0"/>
                <a:cs typeface="Arial Black" panose="020B0604020202020204" pitchFamily="34" charset="0"/>
              </a:defRPr>
            </a:lvl1pPr>
          </a:lstStyle>
          <a:p>
            <a:r>
              <a:rPr lang="en-GB" dirty="0"/>
              <a:t>Divider title lorem ipsum </a:t>
            </a:r>
            <a:r>
              <a:rPr lang="en-GB" dirty="0" err="1"/>
              <a:t>dolor</a:t>
            </a:r>
            <a:r>
              <a:rPr lang="en-GB" dirty="0"/>
              <a:t> sit </a:t>
            </a:r>
            <a:r>
              <a:rPr lang="en-GB" dirty="0" err="1"/>
              <a:t>amet</a:t>
            </a:r>
            <a:endParaRPr lang="en-US" dirty="0"/>
          </a:p>
        </p:txBody>
      </p:sp>
      <p:sp>
        <p:nvSpPr>
          <p:cNvPr id="9" name="Rectangle 8">
            <a:extLst>
              <a:ext uri="{FF2B5EF4-FFF2-40B4-BE49-F238E27FC236}">
                <a16:creationId xmlns:a16="http://schemas.microsoft.com/office/drawing/2014/main" id="{6398956B-48EC-DF2B-0636-A5A27DC15850}"/>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E553296-5AED-5FBB-1347-BAAD25E9982E}"/>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5" name="Picture 4">
            <a:extLst>
              <a:ext uri="{FF2B5EF4-FFF2-40B4-BE49-F238E27FC236}">
                <a16:creationId xmlns:a16="http://schemas.microsoft.com/office/drawing/2014/main" id="{4D0F4155-7147-EF2C-47D7-C632A610F0AA}"/>
              </a:ext>
            </a:extLst>
          </p:cNvPr>
          <p:cNvPicPr>
            <a:picLocks noChangeAspect="1"/>
          </p:cNvPicPr>
          <p:nvPr userDrawn="1"/>
        </p:nvPicPr>
        <p:blipFill>
          <a:blip r:embed="rId3"/>
          <a:stretch>
            <a:fillRect/>
          </a:stretch>
        </p:blipFill>
        <p:spPr>
          <a:xfrm>
            <a:off x="8730861" y="6255850"/>
            <a:ext cx="2997590" cy="306392"/>
          </a:xfrm>
          <a:prstGeom prst="rect">
            <a:avLst/>
          </a:prstGeom>
        </p:spPr>
      </p:pic>
    </p:spTree>
    <p:extLst>
      <p:ext uri="{BB962C8B-B14F-4D97-AF65-F5344CB8AC3E}">
        <p14:creationId xmlns:p14="http://schemas.microsoft.com/office/powerpoint/2010/main" val="3544284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PS_Contents (All Blue)">
    <p:bg>
      <p:bgPr>
        <a:solidFill>
          <a:schemeClr val="tx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86241C9-0DF7-982D-1C92-FAEDF1D88FED}"/>
              </a:ext>
            </a:extLst>
          </p:cNvPr>
          <p:cNvSpPr/>
          <p:nvPr userDrawn="1"/>
        </p:nvSpPr>
        <p:spPr>
          <a:xfrm>
            <a:off x="0" y="-870"/>
            <a:ext cx="2927869" cy="5961219"/>
          </a:xfrm>
          <a:prstGeom prst="rect">
            <a:avLst/>
          </a:prstGeom>
          <a:solidFill>
            <a:srgbClr val="1947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01488B-730D-4CD3-B1CF-428A1D767B61}"/>
              </a:ext>
            </a:extLst>
          </p:cNvPr>
          <p:cNvSpPr>
            <a:spLocks noGrp="1"/>
          </p:cNvSpPr>
          <p:nvPr>
            <p:ph type="title" hasCustomPrompt="1"/>
          </p:nvPr>
        </p:nvSpPr>
        <p:spPr>
          <a:xfrm>
            <a:off x="479195" y="1028700"/>
            <a:ext cx="1969477" cy="751858"/>
          </a:xfrm>
        </p:spPr>
        <p:txBody>
          <a:bodyPr/>
          <a:lstStyle>
            <a:lvl1pPr>
              <a:defRPr baseline="0">
                <a:solidFill>
                  <a:schemeClr val="bg1"/>
                </a:solidFill>
              </a:defRPr>
            </a:lvl1pPr>
          </a:lstStyle>
          <a:p>
            <a:r>
              <a:rPr lang="en-GB" dirty="0"/>
              <a:t>Contents</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9" name="Picture 8">
            <a:extLst>
              <a:ext uri="{FF2B5EF4-FFF2-40B4-BE49-F238E27FC236}">
                <a16:creationId xmlns:a16="http://schemas.microsoft.com/office/drawing/2014/main" id="{E788C90F-B6CD-2132-6FF9-7719F022C1AA}"/>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14" name="Text Placeholder 9">
            <a:extLst>
              <a:ext uri="{FF2B5EF4-FFF2-40B4-BE49-F238E27FC236}">
                <a16:creationId xmlns:a16="http://schemas.microsoft.com/office/drawing/2014/main" id="{613D1A10-488A-61E7-7DBC-F78E543BC416}"/>
              </a:ext>
            </a:extLst>
          </p:cNvPr>
          <p:cNvSpPr>
            <a:spLocks noGrp="1"/>
          </p:cNvSpPr>
          <p:nvPr>
            <p:ph type="body" sz="quarter" idx="11" hasCustomPrompt="1"/>
          </p:nvPr>
        </p:nvSpPr>
        <p:spPr>
          <a:xfrm>
            <a:off x="3397250" y="1028700"/>
            <a:ext cx="8326438" cy="4467225"/>
          </a:xfrm>
        </p:spPr>
        <p:txBody>
          <a:bodyPr numCol="2" spcCol="468000"/>
          <a:lstStyle>
            <a:lvl1pPr>
              <a:lnSpc>
                <a:spcPts val="1700"/>
              </a:lnSpc>
              <a:spcBef>
                <a:spcPts val="0"/>
              </a:spcBef>
              <a:spcAft>
                <a:spcPts val="600"/>
              </a:spcAft>
              <a:defRPr sz="1400" b="0" i="0" baseline="0">
                <a:solidFill>
                  <a:schemeClr val="bg1"/>
                </a:solidFill>
              </a:defRPr>
            </a:lvl1pPr>
            <a:lvl2pPr>
              <a:defRPr b="0">
                <a:solidFill>
                  <a:schemeClr val="tx1"/>
                </a:solidFill>
              </a:defRPr>
            </a:lvl2pPr>
          </a:lstStyle>
          <a:p>
            <a:pPr lvl="0"/>
            <a:r>
              <a:rPr lang="en-GB" dirty="0"/>
              <a:t>00	Content listing</a:t>
            </a:r>
          </a:p>
        </p:txBody>
      </p:sp>
    </p:spTree>
    <p:extLst>
      <p:ext uri="{BB962C8B-B14F-4D97-AF65-F5344CB8AC3E}">
        <p14:creationId xmlns:p14="http://schemas.microsoft.com/office/powerpoint/2010/main" val="2593836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PS_Contents (Blu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1488B-730D-4CD3-B1CF-428A1D767B61}"/>
              </a:ext>
            </a:extLst>
          </p:cNvPr>
          <p:cNvSpPr>
            <a:spLocks noGrp="1"/>
          </p:cNvSpPr>
          <p:nvPr>
            <p:ph type="title" hasCustomPrompt="1"/>
          </p:nvPr>
        </p:nvSpPr>
        <p:spPr>
          <a:xfrm>
            <a:off x="479195" y="1028700"/>
            <a:ext cx="1969477" cy="751858"/>
          </a:xfrm>
        </p:spPr>
        <p:txBody>
          <a:bodyPr/>
          <a:lstStyle>
            <a:lvl1pPr>
              <a:defRPr baseline="0">
                <a:solidFill>
                  <a:schemeClr val="tx2"/>
                </a:solidFill>
              </a:defRPr>
            </a:lvl1pPr>
          </a:lstStyle>
          <a:p>
            <a:r>
              <a:rPr lang="en-GB" dirty="0"/>
              <a:t>Contents</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5" name="Picture 4">
            <a:extLst>
              <a:ext uri="{FF2B5EF4-FFF2-40B4-BE49-F238E27FC236}">
                <a16:creationId xmlns:a16="http://schemas.microsoft.com/office/drawing/2014/main" id="{BA0224AD-40FA-00AA-7D41-3C07D85EC008}"/>
              </a:ext>
            </a:extLst>
          </p:cNvPr>
          <p:cNvPicPr>
            <a:picLocks noChangeAspect="1"/>
          </p:cNvPicPr>
          <p:nvPr userDrawn="1"/>
        </p:nvPicPr>
        <p:blipFill>
          <a:blip r:embed="rId3"/>
          <a:srcRect/>
          <a:stretch/>
        </p:blipFill>
        <p:spPr>
          <a:xfrm>
            <a:off x="8730862" y="6255850"/>
            <a:ext cx="2997587" cy="306392"/>
          </a:xfrm>
          <a:prstGeom prst="rect">
            <a:avLst/>
          </a:prstGeom>
        </p:spPr>
      </p:pic>
      <p:sp>
        <p:nvSpPr>
          <p:cNvPr id="10" name="Text Placeholder 9">
            <a:extLst>
              <a:ext uri="{FF2B5EF4-FFF2-40B4-BE49-F238E27FC236}">
                <a16:creationId xmlns:a16="http://schemas.microsoft.com/office/drawing/2014/main" id="{03AD32D4-D99B-2491-7801-EA1ED70D7390}"/>
              </a:ext>
            </a:extLst>
          </p:cNvPr>
          <p:cNvSpPr>
            <a:spLocks noGrp="1"/>
          </p:cNvSpPr>
          <p:nvPr>
            <p:ph type="body" sz="quarter" idx="11" hasCustomPrompt="1"/>
          </p:nvPr>
        </p:nvSpPr>
        <p:spPr>
          <a:xfrm>
            <a:off x="3397250" y="1028700"/>
            <a:ext cx="8326438" cy="4467225"/>
          </a:xfrm>
        </p:spPr>
        <p:txBody>
          <a:bodyPr numCol="2" spcCol="468000"/>
          <a:lstStyle>
            <a:lvl1pPr>
              <a:lnSpc>
                <a:spcPts val="1700"/>
              </a:lnSpc>
              <a:spcBef>
                <a:spcPts val="0"/>
              </a:spcBef>
              <a:spcAft>
                <a:spcPts val="600"/>
              </a:spcAft>
              <a:defRPr sz="1400" b="0" i="0" baseline="0">
                <a:solidFill>
                  <a:schemeClr val="tx1"/>
                </a:solidFill>
              </a:defRPr>
            </a:lvl1pPr>
            <a:lvl2pPr>
              <a:defRPr b="0">
                <a:solidFill>
                  <a:schemeClr val="tx1"/>
                </a:solidFill>
              </a:defRPr>
            </a:lvl2pPr>
          </a:lstStyle>
          <a:p>
            <a:pPr lvl="0"/>
            <a:r>
              <a:rPr lang="en-GB" dirty="0"/>
              <a:t>00	Content listing</a:t>
            </a:r>
          </a:p>
        </p:txBody>
      </p:sp>
    </p:spTree>
    <p:extLst>
      <p:ext uri="{BB962C8B-B14F-4D97-AF65-F5344CB8AC3E}">
        <p14:creationId xmlns:p14="http://schemas.microsoft.com/office/powerpoint/2010/main" val="1240176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MPS_Contents (Whit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1488B-730D-4CD3-B1CF-428A1D767B61}"/>
              </a:ext>
            </a:extLst>
          </p:cNvPr>
          <p:cNvSpPr>
            <a:spLocks noGrp="1"/>
          </p:cNvSpPr>
          <p:nvPr>
            <p:ph type="title" hasCustomPrompt="1"/>
          </p:nvPr>
        </p:nvSpPr>
        <p:spPr>
          <a:xfrm>
            <a:off x="479195" y="1028700"/>
            <a:ext cx="1969477" cy="751858"/>
          </a:xfrm>
        </p:spPr>
        <p:txBody>
          <a:bodyPr/>
          <a:lstStyle>
            <a:lvl1pPr>
              <a:defRPr baseline="0">
                <a:solidFill>
                  <a:schemeClr val="tx2"/>
                </a:solidFill>
              </a:defRPr>
            </a:lvl1pPr>
          </a:lstStyle>
          <a:p>
            <a:r>
              <a:rPr lang="en-GB" dirty="0"/>
              <a:t>Contents</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9" name="Picture 8">
            <a:extLst>
              <a:ext uri="{FF2B5EF4-FFF2-40B4-BE49-F238E27FC236}">
                <a16:creationId xmlns:a16="http://schemas.microsoft.com/office/drawing/2014/main" id="{E788C90F-B6CD-2132-6FF9-7719F022C1AA}"/>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13" name="Text Placeholder 9">
            <a:extLst>
              <a:ext uri="{FF2B5EF4-FFF2-40B4-BE49-F238E27FC236}">
                <a16:creationId xmlns:a16="http://schemas.microsoft.com/office/drawing/2014/main" id="{2AC045DE-130A-3404-2D85-A16966DD158D}"/>
              </a:ext>
            </a:extLst>
          </p:cNvPr>
          <p:cNvSpPr>
            <a:spLocks noGrp="1"/>
          </p:cNvSpPr>
          <p:nvPr>
            <p:ph type="body" sz="quarter" idx="11" hasCustomPrompt="1"/>
          </p:nvPr>
        </p:nvSpPr>
        <p:spPr>
          <a:xfrm>
            <a:off x="3397250" y="1028700"/>
            <a:ext cx="8326438" cy="4467225"/>
          </a:xfrm>
        </p:spPr>
        <p:txBody>
          <a:bodyPr numCol="2" spcCol="468000"/>
          <a:lstStyle>
            <a:lvl1pPr>
              <a:lnSpc>
                <a:spcPts val="1700"/>
              </a:lnSpc>
              <a:spcBef>
                <a:spcPts val="0"/>
              </a:spcBef>
              <a:spcAft>
                <a:spcPts val="600"/>
              </a:spcAft>
              <a:defRPr sz="1400" b="0" i="0" baseline="0">
                <a:solidFill>
                  <a:schemeClr val="tx1"/>
                </a:solidFill>
              </a:defRPr>
            </a:lvl1pPr>
            <a:lvl2pPr>
              <a:defRPr b="0">
                <a:solidFill>
                  <a:schemeClr val="tx1"/>
                </a:solidFill>
              </a:defRPr>
            </a:lvl2pPr>
          </a:lstStyle>
          <a:p>
            <a:pPr lvl="0"/>
            <a:r>
              <a:rPr lang="en-GB" dirty="0"/>
              <a:t>00	Content listing</a:t>
            </a:r>
          </a:p>
        </p:txBody>
      </p:sp>
    </p:spTree>
    <p:extLst>
      <p:ext uri="{BB962C8B-B14F-4D97-AF65-F5344CB8AC3E}">
        <p14:creationId xmlns:p14="http://schemas.microsoft.com/office/powerpoint/2010/main" val="20766640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MPS_Text Only (Blu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p:txBody>
          <a:bodyPr/>
          <a:lstStyle/>
          <a:p>
            <a:r>
              <a:rPr lang="en-US"/>
              <a:t>Click to edit Master title style</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E616A614-5FB3-49A9-D97E-11DAEBD67079}"/>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8" name="Picture 7">
            <a:extLst>
              <a:ext uri="{FF2B5EF4-FFF2-40B4-BE49-F238E27FC236}">
                <a16:creationId xmlns:a16="http://schemas.microsoft.com/office/drawing/2014/main" id="{B4A429CA-4D01-B1FE-CCAF-AE0A96100476}"/>
              </a:ext>
            </a:extLst>
          </p:cNvPr>
          <p:cNvPicPr>
            <a:picLocks noChangeAspect="1"/>
          </p:cNvPicPr>
          <p:nvPr userDrawn="1"/>
        </p:nvPicPr>
        <p:blipFill>
          <a:blip r:embed="rId3"/>
          <a:srcRect/>
          <a:stretch/>
        </p:blipFill>
        <p:spPr>
          <a:xfrm>
            <a:off x="8730862" y="6255850"/>
            <a:ext cx="2997587" cy="306392"/>
          </a:xfrm>
          <a:prstGeom prst="rect">
            <a:avLst/>
          </a:prstGeom>
        </p:spPr>
      </p:pic>
      <p:sp>
        <p:nvSpPr>
          <p:cNvPr id="12" name="Text Placeholder 11">
            <a:extLst>
              <a:ext uri="{FF2B5EF4-FFF2-40B4-BE49-F238E27FC236}">
                <a16:creationId xmlns:a16="http://schemas.microsoft.com/office/drawing/2014/main" id="{6246D85B-A418-A825-D93F-781499DB1BE8}"/>
              </a:ext>
            </a:extLst>
          </p:cNvPr>
          <p:cNvSpPr>
            <a:spLocks noGrp="1"/>
          </p:cNvSpPr>
          <p:nvPr>
            <p:ph type="body" sz="quarter" idx="11"/>
          </p:nvPr>
        </p:nvSpPr>
        <p:spPr/>
        <p:txBody>
          <a:bodyPr numCol="1"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extBox 8"/>
          <p:cNvSpPr txBox="1"/>
          <p:nvPr userDrawn="1"/>
        </p:nvSpPr>
        <p:spPr>
          <a:xfrm>
            <a:off x="2041451" y="6217737"/>
            <a:ext cx="3455582" cy="381443"/>
          </a:xfrm>
          <a:prstGeom prst="rect">
            <a:avLst/>
          </a:prstGeom>
          <a:noFill/>
        </p:spPr>
        <p:txBody>
          <a:bodyPr wrap="square" rtlCol="0">
            <a:spAutoFit/>
          </a:bodyPr>
          <a:lstStyle/>
          <a:p>
            <a:r>
              <a:rPr lang="en-GB" dirty="0">
                <a:solidFill>
                  <a:schemeClr val="bg1"/>
                </a:solidFill>
              </a:rPr>
              <a:t>OFFICIAL SENSITIVE</a:t>
            </a:r>
          </a:p>
        </p:txBody>
      </p:sp>
    </p:spTree>
    <p:extLst>
      <p:ext uri="{BB962C8B-B14F-4D97-AF65-F5344CB8AC3E}">
        <p14:creationId xmlns:p14="http://schemas.microsoft.com/office/powerpoint/2010/main" val="25806347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MPS_Text Only (Whit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p:txBody>
          <a:bodyPr/>
          <a:lstStyle/>
          <a:p>
            <a:r>
              <a:rPr lang="en-US"/>
              <a:t>Click to edit Master title style</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a:extLst>
              <a:ext uri="{FF2B5EF4-FFF2-40B4-BE49-F238E27FC236}">
                <a16:creationId xmlns:a16="http://schemas.microsoft.com/office/drawing/2014/main" id="{EB1490BB-0540-673D-A7BC-F2D496E2B235}"/>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10" name="Picture 9">
            <a:extLst>
              <a:ext uri="{FF2B5EF4-FFF2-40B4-BE49-F238E27FC236}">
                <a16:creationId xmlns:a16="http://schemas.microsoft.com/office/drawing/2014/main" id="{864557E5-774D-C623-D498-CED348DA8D28}"/>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11" name="Text Placeholder 11">
            <a:extLst>
              <a:ext uri="{FF2B5EF4-FFF2-40B4-BE49-F238E27FC236}">
                <a16:creationId xmlns:a16="http://schemas.microsoft.com/office/drawing/2014/main" id="{09372CEE-570C-0722-E37A-4E9712842AA6}"/>
              </a:ext>
            </a:extLst>
          </p:cNvPr>
          <p:cNvSpPr>
            <a:spLocks noGrp="1"/>
          </p:cNvSpPr>
          <p:nvPr>
            <p:ph type="body" sz="quarter" idx="11"/>
          </p:nvPr>
        </p:nvSpPr>
        <p:spPr>
          <a:xfrm>
            <a:off x="468923" y="1610360"/>
            <a:ext cx="11254154" cy="3885565"/>
          </a:xfrm>
        </p:spPr>
        <p:txBody>
          <a:bodyPr numCol="1"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426873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MPS_Text Only: 2 Columns (Blu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p:txBody>
          <a:bodyPr/>
          <a:lstStyle/>
          <a:p>
            <a:r>
              <a:rPr lang="en-US"/>
              <a:t>Click to edit Master title style</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E616A614-5FB3-49A9-D97E-11DAEBD67079}"/>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8" name="Picture 7">
            <a:extLst>
              <a:ext uri="{FF2B5EF4-FFF2-40B4-BE49-F238E27FC236}">
                <a16:creationId xmlns:a16="http://schemas.microsoft.com/office/drawing/2014/main" id="{B4A429CA-4D01-B1FE-CCAF-AE0A96100476}"/>
              </a:ext>
            </a:extLst>
          </p:cNvPr>
          <p:cNvPicPr>
            <a:picLocks noChangeAspect="1"/>
          </p:cNvPicPr>
          <p:nvPr userDrawn="1"/>
        </p:nvPicPr>
        <p:blipFill>
          <a:blip r:embed="rId3"/>
          <a:srcRect/>
          <a:stretch/>
        </p:blipFill>
        <p:spPr>
          <a:xfrm>
            <a:off x="8730862" y="6255850"/>
            <a:ext cx="2997587" cy="306392"/>
          </a:xfrm>
          <a:prstGeom prst="rect">
            <a:avLst/>
          </a:prstGeom>
        </p:spPr>
      </p:pic>
      <p:sp>
        <p:nvSpPr>
          <p:cNvPr id="12" name="Text Placeholder 11">
            <a:extLst>
              <a:ext uri="{FF2B5EF4-FFF2-40B4-BE49-F238E27FC236}">
                <a16:creationId xmlns:a16="http://schemas.microsoft.com/office/drawing/2014/main" id="{6246D85B-A418-A825-D93F-781499DB1BE8}"/>
              </a:ext>
            </a:extLst>
          </p:cNvPr>
          <p:cNvSpPr>
            <a:spLocks noGrp="1"/>
          </p:cNvSpPr>
          <p:nvPr>
            <p:ph type="body" sz="quarter" idx="11"/>
          </p:nvPr>
        </p:nvSpPr>
        <p:spPr/>
        <p:txBody>
          <a:bodyPr numCol="2"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extBox 8"/>
          <p:cNvSpPr txBox="1"/>
          <p:nvPr userDrawn="1"/>
        </p:nvSpPr>
        <p:spPr>
          <a:xfrm>
            <a:off x="2041451" y="6217737"/>
            <a:ext cx="3455582" cy="381443"/>
          </a:xfrm>
          <a:prstGeom prst="rect">
            <a:avLst/>
          </a:prstGeom>
          <a:noFill/>
        </p:spPr>
        <p:txBody>
          <a:bodyPr wrap="square" rtlCol="0">
            <a:spAutoFit/>
          </a:bodyPr>
          <a:lstStyle/>
          <a:p>
            <a:r>
              <a:rPr lang="en-GB" dirty="0"/>
              <a:t>OFFICIAL SENSITIVE</a:t>
            </a:r>
          </a:p>
        </p:txBody>
      </p:sp>
    </p:spTree>
    <p:extLst>
      <p:ext uri="{BB962C8B-B14F-4D97-AF65-F5344CB8AC3E}">
        <p14:creationId xmlns:p14="http://schemas.microsoft.com/office/powerpoint/2010/main" val="19277708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MPS_Text Only: 2 Columns (Whit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p:txBody>
          <a:bodyPr/>
          <a:lstStyle/>
          <a:p>
            <a:r>
              <a:rPr lang="en-US"/>
              <a:t>Click to edit Master title style</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a:extLst>
              <a:ext uri="{FF2B5EF4-FFF2-40B4-BE49-F238E27FC236}">
                <a16:creationId xmlns:a16="http://schemas.microsoft.com/office/drawing/2014/main" id="{EB1490BB-0540-673D-A7BC-F2D496E2B235}"/>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10" name="Picture 9">
            <a:extLst>
              <a:ext uri="{FF2B5EF4-FFF2-40B4-BE49-F238E27FC236}">
                <a16:creationId xmlns:a16="http://schemas.microsoft.com/office/drawing/2014/main" id="{864557E5-774D-C623-D498-CED348DA8D28}"/>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11" name="Text Placeholder 11">
            <a:extLst>
              <a:ext uri="{FF2B5EF4-FFF2-40B4-BE49-F238E27FC236}">
                <a16:creationId xmlns:a16="http://schemas.microsoft.com/office/drawing/2014/main" id="{09372CEE-570C-0722-E37A-4E9712842AA6}"/>
              </a:ext>
            </a:extLst>
          </p:cNvPr>
          <p:cNvSpPr>
            <a:spLocks noGrp="1"/>
          </p:cNvSpPr>
          <p:nvPr>
            <p:ph type="body" sz="quarter" idx="11"/>
          </p:nvPr>
        </p:nvSpPr>
        <p:spPr>
          <a:xfrm>
            <a:off x="468923" y="1610360"/>
            <a:ext cx="11254154" cy="3885565"/>
          </a:xfrm>
        </p:spPr>
        <p:txBody>
          <a:bodyPr numCol="2"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267999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MPS_Text + Image (Blue) 01">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6324000" y="0"/>
            <a:ext cx="5868000" cy="5961220"/>
          </a:xfrm>
          <a:solidFill>
            <a:srgbClr val="A6A6A6"/>
          </a:solidFill>
        </p:spPr>
        <p:txBody>
          <a:bodyPr anchor="ctr" anchorCtr="1"/>
          <a:lstStyle>
            <a:lvl1pPr>
              <a:defRPr>
                <a:solidFill>
                  <a:schemeClr val="bg1"/>
                </a:solidFill>
              </a:defRPr>
            </a:lvl1pPr>
          </a:lstStyle>
          <a:p>
            <a:r>
              <a:rPr lang="en-US" dirty="0"/>
              <a:t>Insert picture</a:t>
            </a:r>
          </a:p>
        </p:txBody>
      </p:sp>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a:xfrm>
            <a:off x="468924" y="642111"/>
            <a:ext cx="5400000" cy="754889"/>
          </a:xfrm>
        </p:spPr>
        <p:txBody>
          <a:bodyPr/>
          <a:lstStyle/>
          <a:p>
            <a:r>
              <a:rPr lang="en-US"/>
              <a:t>Click to edit Master title style</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2651"/>
            <a:ext cx="12191999" cy="8953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51FED52A-0B7F-1D51-8528-C8AC172610F3}"/>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8" name="Picture 7">
            <a:extLst>
              <a:ext uri="{FF2B5EF4-FFF2-40B4-BE49-F238E27FC236}">
                <a16:creationId xmlns:a16="http://schemas.microsoft.com/office/drawing/2014/main" id="{1AE3D6BC-26EA-F909-D530-46342AE575D0}"/>
              </a:ext>
            </a:extLst>
          </p:cNvPr>
          <p:cNvPicPr>
            <a:picLocks noChangeAspect="1"/>
          </p:cNvPicPr>
          <p:nvPr userDrawn="1"/>
        </p:nvPicPr>
        <p:blipFill>
          <a:blip r:embed="rId3"/>
          <a:srcRect/>
          <a:stretch/>
        </p:blipFill>
        <p:spPr>
          <a:xfrm>
            <a:off x="8730862" y="6255850"/>
            <a:ext cx="2997587" cy="306392"/>
          </a:xfrm>
          <a:prstGeom prst="rect">
            <a:avLst/>
          </a:prstGeom>
        </p:spPr>
      </p:pic>
      <p:sp>
        <p:nvSpPr>
          <p:cNvPr id="16" name="Text Placeholder 11">
            <a:extLst>
              <a:ext uri="{FF2B5EF4-FFF2-40B4-BE49-F238E27FC236}">
                <a16:creationId xmlns:a16="http://schemas.microsoft.com/office/drawing/2014/main" id="{30B41E50-CE96-9A0A-E6FC-F581F96D6ED6}"/>
              </a:ext>
            </a:extLst>
          </p:cNvPr>
          <p:cNvSpPr>
            <a:spLocks noGrp="1"/>
          </p:cNvSpPr>
          <p:nvPr>
            <p:ph type="body" sz="quarter" idx="11"/>
          </p:nvPr>
        </p:nvSpPr>
        <p:spPr>
          <a:xfrm>
            <a:off x="468923" y="1610360"/>
            <a:ext cx="5399077" cy="3885565"/>
          </a:xfrm>
        </p:spPr>
        <p:txBody>
          <a:bodyPr numCol="1"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451461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MPS_Text + Image (White) 01">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6324000" y="0"/>
            <a:ext cx="5868000" cy="5961220"/>
          </a:xfrm>
          <a:solidFill>
            <a:srgbClr val="A6A6A6"/>
          </a:solidFill>
        </p:spPr>
        <p:txBody>
          <a:bodyPr anchor="ctr" anchorCtr="1"/>
          <a:lstStyle>
            <a:lvl1pPr>
              <a:defRPr>
                <a:solidFill>
                  <a:schemeClr val="bg1"/>
                </a:solidFill>
              </a:defRPr>
            </a:lvl1pPr>
          </a:lstStyle>
          <a:p>
            <a:r>
              <a:rPr lang="en-US" dirty="0"/>
              <a:t>Insert picture</a:t>
            </a:r>
          </a:p>
        </p:txBody>
      </p:sp>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a:xfrm>
            <a:off x="468924" y="642111"/>
            <a:ext cx="5400000" cy="754889"/>
          </a:xfrm>
        </p:spPr>
        <p:txBody>
          <a:bodyPr/>
          <a:lstStyle/>
          <a:p>
            <a:r>
              <a:rPr lang="en-US"/>
              <a:t>Click to edit Master title style</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2651"/>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51FED52A-0B7F-1D51-8528-C8AC172610F3}"/>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5" name="Picture 4">
            <a:extLst>
              <a:ext uri="{FF2B5EF4-FFF2-40B4-BE49-F238E27FC236}">
                <a16:creationId xmlns:a16="http://schemas.microsoft.com/office/drawing/2014/main" id="{3E61480A-C506-456F-64B2-23F736992D41}"/>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15" name="Text Placeholder 11">
            <a:extLst>
              <a:ext uri="{FF2B5EF4-FFF2-40B4-BE49-F238E27FC236}">
                <a16:creationId xmlns:a16="http://schemas.microsoft.com/office/drawing/2014/main" id="{3848BA3A-F9EA-BA6B-B96E-5B4D5AFD27C8}"/>
              </a:ext>
            </a:extLst>
          </p:cNvPr>
          <p:cNvSpPr>
            <a:spLocks noGrp="1"/>
          </p:cNvSpPr>
          <p:nvPr>
            <p:ph type="body" sz="quarter" idx="11"/>
          </p:nvPr>
        </p:nvSpPr>
        <p:spPr>
          <a:xfrm>
            <a:off x="468923" y="1610360"/>
            <a:ext cx="5399077" cy="3885565"/>
          </a:xfrm>
        </p:spPr>
        <p:txBody>
          <a:bodyPr numCol="1"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928817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MPS_Text + Image (Blue) 02">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0" y="0"/>
            <a:ext cx="5868000" cy="5961220"/>
          </a:xfrm>
          <a:solidFill>
            <a:srgbClr val="A6A6A6"/>
          </a:solidFill>
        </p:spPr>
        <p:txBody>
          <a:bodyPr anchor="ctr" anchorCtr="1"/>
          <a:lstStyle>
            <a:lvl1pPr>
              <a:defRPr>
                <a:solidFill>
                  <a:schemeClr val="bg1"/>
                </a:solidFill>
              </a:defRPr>
            </a:lvl1pPr>
          </a:lstStyle>
          <a:p>
            <a:r>
              <a:rPr lang="en-US" dirty="0"/>
              <a:t>Insert picture</a:t>
            </a:r>
          </a:p>
        </p:txBody>
      </p:sp>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a:xfrm>
            <a:off x="6323999" y="642111"/>
            <a:ext cx="5400000" cy="754889"/>
          </a:xfrm>
        </p:spPr>
        <p:txBody>
          <a:bodyPr/>
          <a:lstStyle/>
          <a:p>
            <a:r>
              <a:rPr lang="en-US"/>
              <a:t>Click to edit Master title style</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2651"/>
            <a:ext cx="12191999" cy="8953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51FED52A-0B7F-1D51-8528-C8AC172610F3}"/>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8" name="Picture 7">
            <a:extLst>
              <a:ext uri="{FF2B5EF4-FFF2-40B4-BE49-F238E27FC236}">
                <a16:creationId xmlns:a16="http://schemas.microsoft.com/office/drawing/2014/main" id="{1AE3D6BC-26EA-F909-D530-46342AE575D0}"/>
              </a:ext>
            </a:extLst>
          </p:cNvPr>
          <p:cNvPicPr>
            <a:picLocks noChangeAspect="1"/>
          </p:cNvPicPr>
          <p:nvPr userDrawn="1"/>
        </p:nvPicPr>
        <p:blipFill>
          <a:blip r:embed="rId3"/>
          <a:srcRect/>
          <a:stretch/>
        </p:blipFill>
        <p:spPr>
          <a:xfrm>
            <a:off x="8730862" y="6255850"/>
            <a:ext cx="2997587" cy="306392"/>
          </a:xfrm>
          <a:prstGeom prst="rect">
            <a:avLst/>
          </a:prstGeom>
        </p:spPr>
      </p:pic>
      <p:sp>
        <p:nvSpPr>
          <p:cNvPr id="12" name="Text Placeholder 10">
            <a:extLst>
              <a:ext uri="{FF2B5EF4-FFF2-40B4-BE49-F238E27FC236}">
                <a16:creationId xmlns:a16="http://schemas.microsoft.com/office/drawing/2014/main" id="{227B142A-C0E7-D8C8-7138-FD050D11647A}"/>
              </a:ext>
            </a:extLst>
          </p:cNvPr>
          <p:cNvSpPr>
            <a:spLocks noGrp="1"/>
          </p:cNvSpPr>
          <p:nvPr>
            <p:ph type="body" sz="quarter" idx="12"/>
          </p:nvPr>
        </p:nvSpPr>
        <p:spPr>
          <a:xfrm>
            <a:off x="6323999" y="1610360"/>
            <a:ext cx="5400000" cy="3886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956936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MPS_Text + Image (White) 02">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AA7F1EF-4690-F0A3-FE2A-40B5D214D215}"/>
              </a:ext>
            </a:extLst>
          </p:cNvPr>
          <p:cNvSpPr/>
          <p:nvPr userDrawn="1"/>
        </p:nvSpPr>
        <p:spPr>
          <a:xfrm>
            <a:off x="0" y="5962651"/>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51FED52A-0B7F-1D51-8528-C8AC172610F3}"/>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5" name="Picture 4">
            <a:extLst>
              <a:ext uri="{FF2B5EF4-FFF2-40B4-BE49-F238E27FC236}">
                <a16:creationId xmlns:a16="http://schemas.microsoft.com/office/drawing/2014/main" id="{3E61480A-C506-456F-64B2-23F736992D41}"/>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8" name="Title 1">
            <a:extLst>
              <a:ext uri="{FF2B5EF4-FFF2-40B4-BE49-F238E27FC236}">
                <a16:creationId xmlns:a16="http://schemas.microsoft.com/office/drawing/2014/main" id="{82B957DC-9DF7-EB26-BB64-8E368AAF4249}"/>
              </a:ext>
            </a:extLst>
          </p:cNvPr>
          <p:cNvSpPr>
            <a:spLocks noGrp="1"/>
          </p:cNvSpPr>
          <p:nvPr>
            <p:ph type="title"/>
          </p:nvPr>
        </p:nvSpPr>
        <p:spPr>
          <a:xfrm>
            <a:off x="6323999" y="642111"/>
            <a:ext cx="5400000" cy="754889"/>
          </a:xfrm>
        </p:spPr>
        <p:txBody>
          <a:bodyPr/>
          <a:lstStyle/>
          <a:p>
            <a:r>
              <a:rPr lang="en-US"/>
              <a:t>Click to edit Master title style</a:t>
            </a:r>
            <a:endParaRPr lang="en-US" dirty="0"/>
          </a:p>
        </p:txBody>
      </p:sp>
      <p:sp>
        <p:nvSpPr>
          <p:cNvPr id="11" name="Picture Placeholder 23">
            <a:extLst>
              <a:ext uri="{FF2B5EF4-FFF2-40B4-BE49-F238E27FC236}">
                <a16:creationId xmlns:a16="http://schemas.microsoft.com/office/drawing/2014/main" id="{DA706345-5A21-0E0C-FFC1-7D994CF49F24}"/>
              </a:ext>
            </a:extLst>
          </p:cNvPr>
          <p:cNvSpPr>
            <a:spLocks noGrp="1"/>
          </p:cNvSpPr>
          <p:nvPr>
            <p:ph type="pic" sz="quarter" idx="10" hasCustomPrompt="1"/>
          </p:nvPr>
        </p:nvSpPr>
        <p:spPr>
          <a:xfrm>
            <a:off x="0" y="0"/>
            <a:ext cx="5868000" cy="5961220"/>
          </a:xfrm>
          <a:solidFill>
            <a:srgbClr val="A6A6A6"/>
          </a:solidFill>
        </p:spPr>
        <p:txBody>
          <a:bodyPr anchor="ctr" anchorCtr="1"/>
          <a:lstStyle>
            <a:lvl1pPr>
              <a:defRPr>
                <a:solidFill>
                  <a:schemeClr val="bg1"/>
                </a:solidFill>
              </a:defRPr>
            </a:lvl1pPr>
          </a:lstStyle>
          <a:p>
            <a:r>
              <a:rPr lang="en-US" dirty="0"/>
              <a:t>Insert picture</a:t>
            </a:r>
          </a:p>
        </p:txBody>
      </p:sp>
      <p:sp>
        <p:nvSpPr>
          <p:cNvPr id="12" name="Text Placeholder 10">
            <a:extLst>
              <a:ext uri="{FF2B5EF4-FFF2-40B4-BE49-F238E27FC236}">
                <a16:creationId xmlns:a16="http://schemas.microsoft.com/office/drawing/2014/main" id="{D507E979-F940-BFD0-D175-BD08A50E47BD}"/>
              </a:ext>
            </a:extLst>
          </p:cNvPr>
          <p:cNvSpPr>
            <a:spLocks noGrp="1"/>
          </p:cNvSpPr>
          <p:nvPr>
            <p:ph type="body" sz="quarter" idx="12"/>
          </p:nvPr>
        </p:nvSpPr>
        <p:spPr>
          <a:xfrm>
            <a:off x="6323999" y="1610360"/>
            <a:ext cx="5400000" cy="3886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2924833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MPS_Text + Small Image (Blue)">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0" y="0"/>
            <a:ext cx="2927869" cy="5961220"/>
          </a:xfrm>
          <a:solidFill>
            <a:srgbClr val="A6A6A6"/>
          </a:solidFill>
        </p:spPr>
        <p:txBody>
          <a:bodyPr anchor="ctr" anchorCtr="1"/>
          <a:lstStyle>
            <a:lvl1pPr>
              <a:defRPr>
                <a:solidFill>
                  <a:schemeClr val="bg1"/>
                </a:solidFill>
              </a:defRPr>
            </a:lvl1pPr>
          </a:lstStyle>
          <a:p>
            <a:r>
              <a:rPr lang="en-US" dirty="0"/>
              <a:t>Insert picture</a:t>
            </a:r>
          </a:p>
        </p:txBody>
      </p:sp>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a:xfrm>
            <a:off x="3397956" y="642111"/>
            <a:ext cx="8325121" cy="754889"/>
          </a:xfrm>
        </p:spPr>
        <p:txBody>
          <a:bodyPr/>
          <a:lstStyle/>
          <a:p>
            <a:r>
              <a:rPr lang="en-US"/>
              <a:t>Click to edit Master title style</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8" name="Picture 7">
            <a:extLst>
              <a:ext uri="{FF2B5EF4-FFF2-40B4-BE49-F238E27FC236}">
                <a16:creationId xmlns:a16="http://schemas.microsoft.com/office/drawing/2014/main" id="{45EA111C-D94B-E4B5-D6D1-60D30C3B3CB2}"/>
              </a:ext>
            </a:extLst>
          </p:cNvPr>
          <p:cNvPicPr>
            <a:picLocks noChangeAspect="1"/>
          </p:cNvPicPr>
          <p:nvPr userDrawn="1"/>
        </p:nvPicPr>
        <p:blipFill>
          <a:blip r:embed="rId3"/>
          <a:srcRect/>
          <a:stretch/>
        </p:blipFill>
        <p:spPr>
          <a:xfrm>
            <a:off x="8730862" y="6255850"/>
            <a:ext cx="2997587" cy="306392"/>
          </a:xfrm>
          <a:prstGeom prst="rect">
            <a:avLst/>
          </a:prstGeom>
        </p:spPr>
      </p:pic>
      <p:sp>
        <p:nvSpPr>
          <p:cNvPr id="15" name="Text Placeholder 10">
            <a:extLst>
              <a:ext uri="{FF2B5EF4-FFF2-40B4-BE49-F238E27FC236}">
                <a16:creationId xmlns:a16="http://schemas.microsoft.com/office/drawing/2014/main" id="{82AD78B6-B968-CE7B-47C2-270AC31A842F}"/>
              </a:ext>
            </a:extLst>
          </p:cNvPr>
          <p:cNvSpPr>
            <a:spLocks noGrp="1"/>
          </p:cNvSpPr>
          <p:nvPr>
            <p:ph type="body" sz="quarter" idx="12"/>
          </p:nvPr>
        </p:nvSpPr>
        <p:spPr>
          <a:xfrm>
            <a:off x="3397956" y="1610360"/>
            <a:ext cx="8326043" cy="3886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918714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MPS_Text + Small Image (White)">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0" y="0"/>
            <a:ext cx="2927869" cy="5961220"/>
          </a:xfrm>
          <a:solidFill>
            <a:srgbClr val="A6A6A6"/>
          </a:solidFill>
        </p:spPr>
        <p:txBody>
          <a:bodyPr anchor="ctr" anchorCtr="1"/>
          <a:lstStyle>
            <a:lvl1pPr>
              <a:defRPr>
                <a:solidFill>
                  <a:schemeClr val="bg1"/>
                </a:solidFill>
              </a:defRPr>
            </a:lvl1pPr>
          </a:lstStyle>
          <a:p>
            <a:r>
              <a:rPr lang="en-US" dirty="0"/>
              <a:t>Insert picture</a:t>
            </a:r>
          </a:p>
        </p:txBody>
      </p:sp>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a:xfrm>
            <a:off x="3397956" y="642111"/>
            <a:ext cx="8325121" cy="754889"/>
          </a:xfrm>
        </p:spPr>
        <p:txBody>
          <a:bodyPr/>
          <a:lstStyle/>
          <a:p>
            <a:r>
              <a:rPr lang="en-US"/>
              <a:t>Click to edit Master title style</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5" name="Picture 4">
            <a:extLst>
              <a:ext uri="{FF2B5EF4-FFF2-40B4-BE49-F238E27FC236}">
                <a16:creationId xmlns:a16="http://schemas.microsoft.com/office/drawing/2014/main" id="{E0E88824-E4A7-8BB9-960D-0BF1757F8D13}"/>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12" name="Text Placeholder 10">
            <a:extLst>
              <a:ext uri="{FF2B5EF4-FFF2-40B4-BE49-F238E27FC236}">
                <a16:creationId xmlns:a16="http://schemas.microsoft.com/office/drawing/2014/main" id="{25501ECC-8C96-FA52-9C47-77D73B0D32AF}"/>
              </a:ext>
            </a:extLst>
          </p:cNvPr>
          <p:cNvSpPr>
            <a:spLocks noGrp="1"/>
          </p:cNvSpPr>
          <p:nvPr>
            <p:ph type="body" sz="quarter" idx="12"/>
          </p:nvPr>
        </p:nvSpPr>
        <p:spPr>
          <a:xfrm>
            <a:off x="3397956" y="1610360"/>
            <a:ext cx="8326043" cy="3886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478760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MPS_Text: 2 Columns + Small Image (Blue)">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9264130" y="0"/>
            <a:ext cx="2927869" cy="5961220"/>
          </a:xfrm>
          <a:solidFill>
            <a:srgbClr val="A6A6A6"/>
          </a:solidFill>
        </p:spPr>
        <p:txBody>
          <a:bodyPr anchor="ctr" anchorCtr="1"/>
          <a:lstStyle>
            <a:lvl1pPr>
              <a:defRPr>
                <a:solidFill>
                  <a:schemeClr val="bg1"/>
                </a:solidFill>
              </a:defRPr>
            </a:lvl1pPr>
          </a:lstStyle>
          <a:p>
            <a:r>
              <a:rPr lang="en-US" dirty="0"/>
              <a:t>Insert picture</a:t>
            </a:r>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29170216-79F5-C065-AC11-D58971A0B98F}"/>
              </a:ext>
            </a:extLst>
          </p:cNvPr>
          <p:cNvSpPr>
            <a:spLocks noGrp="1"/>
          </p:cNvSpPr>
          <p:nvPr>
            <p:ph type="title"/>
          </p:nvPr>
        </p:nvSpPr>
        <p:spPr>
          <a:xfrm>
            <a:off x="468923" y="642111"/>
            <a:ext cx="8325121" cy="754889"/>
          </a:xfrm>
        </p:spPr>
        <p:txBody>
          <a:bodyPr/>
          <a:lstStyle/>
          <a:p>
            <a:r>
              <a:rPr lang="en-US"/>
              <a:t>Click to edit Master title style</a:t>
            </a:r>
            <a:endParaRPr lang="en-US" dirty="0"/>
          </a:p>
        </p:txBody>
      </p:sp>
      <p:pic>
        <p:nvPicPr>
          <p:cNvPr id="3" name="Picture 2">
            <a:extLst>
              <a:ext uri="{FF2B5EF4-FFF2-40B4-BE49-F238E27FC236}">
                <a16:creationId xmlns:a16="http://schemas.microsoft.com/office/drawing/2014/main" id="{02F23CEE-9F76-776F-A6FC-84B4E7CD92E3}"/>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8" name="Picture 7">
            <a:extLst>
              <a:ext uri="{FF2B5EF4-FFF2-40B4-BE49-F238E27FC236}">
                <a16:creationId xmlns:a16="http://schemas.microsoft.com/office/drawing/2014/main" id="{59774EB2-261E-A013-C0F0-C480ED17DBEB}"/>
              </a:ext>
            </a:extLst>
          </p:cNvPr>
          <p:cNvPicPr>
            <a:picLocks noChangeAspect="1"/>
          </p:cNvPicPr>
          <p:nvPr userDrawn="1"/>
        </p:nvPicPr>
        <p:blipFill>
          <a:blip r:embed="rId3"/>
          <a:srcRect/>
          <a:stretch/>
        </p:blipFill>
        <p:spPr>
          <a:xfrm>
            <a:off x="8730862" y="6255850"/>
            <a:ext cx="2997587" cy="306392"/>
          </a:xfrm>
          <a:prstGeom prst="rect">
            <a:avLst/>
          </a:prstGeom>
        </p:spPr>
      </p:pic>
      <p:sp>
        <p:nvSpPr>
          <p:cNvPr id="11" name="Text Placeholder 11">
            <a:extLst>
              <a:ext uri="{FF2B5EF4-FFF2-40B4-BE49-F238E27FC236}">
                <a16:creationId xmlns:a16="http://schemas.microsoft.com/office/drawing/2014/main" id="{247C89BC-24A3-017E-5C4F-1E96799CEDBA}"/>
              </a:ext>
            </a:extLst>
          </p:cNvPr>
          <p:cNvSpPr>
            <a:spLocks noGrp="1"/>
          </p:cNvSpPr>
          <p:nvPr>
            <p:ph type="body" sz="quarter" idx="12"/>
          </p:nvPr>
        </p:nvSpPr>
        <p:spPr>
          <a:xfrm>
            <a:off x="468923" y="1610360"/>
            <a:ext cx="8325121" cy="3885565"/>
          </a:xfrm>
        </p:spPr>
        <p:txBody>
          <a:bodyPr numCol="2"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952925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MPS_Text: 2 Columns + Small Image (White)">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9264130" y="0"/>
            <a:ext cx="2927869" cy="5961220"/>
          </a:xfrm>
          <a:solidFill>
            <a:srgbClr val="A6A6A6"/>
          </a:solidFill>
        </p:spPr>
        <p:txBody>
          <a:bodyPr anchor="ctr" anchorCtr="1"/>
          <a:lstStyle>
            <a:lvl1pPr>
              <a:defRPr>
                <a:solidFill>
                  <a:schemeClr val="bg1"/>
                </a:solidFill>
              </a:defRPr>
            </a:lvl1pPr>
          </a:lstStyle>
          <a:p>
            <a:r>
              <a:rPr lang="en-US" dirty="0"/>
              <a:t>Insert picture</a:t>
            </a:r>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29170216-79F5-C065-AC11-D58971A0B98F}"/>
              </a:ext>
            </a:extLst>
          </p:cNvPr>
          <p:cNvSpPr>
            <a:spLocks noGrp="1"/>
          </p:cNvSpPr>
          <p:nvPr>
            <p:ph type="title"/>
          </p:nvPr>
        </p:nvSpPr>
        <p:spPr>
          <a:xfrm>
            <a:off x="468923" y="642111"/>
            <a:ext cx="8325121" cy="754889"/>
          </a:xfrm>
        </p:spPr>
        <p:txBody>
          <a:bodyPr/>
          <a:lstStyle/>
          <a:p>
            <a:r>
              <a:rPr lang="en-US"/>
              <a:t>Click to edit Master title style</a:t>
            </a:r>
            <a:endParaRPr lang="en-US" dirty="0"/>
          </a:p>
        </p:txBody>
      </p:sp>
      <p:pic>
        <p:nvPicPr>
          <p:cNvPr id="3" name="Picture 2">
            <a:extLst>
              <a:ext uri="{FF2B5EF4-FFF2-40B4-BE49-F238E27FC236}">
                <a16:creationId xmlns:a16="http://schemas.microsoft.com/office/drawing/2014/main" id="{02F23CEE-9F76-776F-A6FC-84B4E7CD92E3}"/>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2" name="Picture 1">
            <a:extLst>
              <a:ext uri="{FF2B5EF4-FFF2-40B4-BE49-F238E27FC236}">
                <a16:creationId xmlns:a16="http://schemas.microsoft.com/office/drawing/2014/main" id="{083BB36E-A34C-17B9-9D7F-4ABF49C5F84B}"/>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12" name="Text Placeholder 11">
            <a:extLst>
              <a:ext uri="{FF2B5EF4-FFF2-40B4-BE49-F238E27FC236}">
                <a16:creationId xmlns:a16="http://schemas.microsoft.com/office/drawing/2014/main" id="{9815A6BA-000F-E8D1-B0C2-8212626CE5FF}"/>
              </a:ext>
            </a:extLst>
          </p:cNvPr>
          <p:cNvSpPr>
            <a:spLocks noGrp="1"/>
          </p:cNvSpPr>
          <p:nvPr>
            <p:ph type="body" sz="quarter" idx="12"/>
          </p:nvPr>
        </p:nvSpPr>
        <p:spPr>
          <a:xfrm>
            <a:off x="468923" y="1610360"/>
            <a:ext cx="8325121" cy="3885565"/>
          </a:xfrm>
        </p:spPr>
        <p:txBody>
          <a:bodyPr numCol="2"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8567502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MPS_Text + Small Image + Chart (Blue)">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0" y="0"/>
            <a:ext cx="2927869" cy="5961220"/>
          </a:xfrm>
          <a:solidFill>
            <a:srgbClr val="A6A6A6"/>
          </a:solidFill>
        </p:spPr>
        <p:txBody>
          <a:bodyPr anchor="ctr" anchorCtr="1"/>
          <a:lstStyle>
            <a:lvl1pPr>
              <a:defRPr>
                <a:solidFill>
                  <a:schemeClr val="bg1"/>
                </a:solidFill>
              </a:defRPr>
            </a:lvl1pPr>
          </a:lstStyle>
          <a:p>
            <a:r>
              <a:rPr lang="en-US" dirty="0"/>
              <a:t>Insert picture</a:t>
            </a:r>
          </a:p>
        </p:txBody>
      </p:sp>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a:xfrm>
            <a:off x="3397956" y="642111"/>
            <a:ext cx="8325121" cy="754889"/>
          </a:xfrm>
        </p:spPr>
        <p:txBody>
          <a:bodyPr/>
          <a:lstStyle/>
          <a:p>
            <a:r>
              <a:rPr lang="en-US"/>
              <a:t>Click to edit Master title style</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8" name="Picture 7">
            <a:extLst>
              <a:ext uri="{FF2B5EF4-FFF2-40B4-BE49-F238E27FC236}">
                <a16:creationId xmlns:a16="http://schemas.microsoft.com/office/drawing/2014/main" id="{45EA111C-D94B-E4B5-D6D1-60D30C3B3CB2}"/>
              </a:ext>
            </a:extLst>
          </p:cNvPr>
          <p:cNvPicPr>
            <a:picLocks noChangeAspect="1"/>
          </p:cNvPicPr>
          <p:nvPr userDrawn="1"/>
        </p:nvPicPr>
        <p:blipFill>
          <a:blip r:embed="rId3"/>
          <a:srcRect/>
          <a:stretch/>
        </p:blipFill>
        <p:spPr>
          <a:xfrm>
            <a:off x="8730862" y="6255850"/>
            <a:ext cx="2997587" cy="306392"/>
          </a:xfrm>
          <a:prstGeom prst="rect">
            <a:avLst/>
          </a:prstGeom>
        </p:spPr>
      </p:pic>
      <p:sp>
        <p:nvSpPr>
          <p:cNvPr id="11" name="Chart Placeholder 10">
            <a:extLst>
              <a:ext uri="{FF2B5EF4-FFF2-40B4-BE49-F238E27FC236}">
                <a16:creationId xmlns:a16="http://schemas.microsoft.com/office/drawing/2014/main" id="{9006FFA5-4163-5FE7-019C-9F2A067F5546}"/>
              </a:ext>
            </a:extLst>
          </p:cNvPr>
          <p:cNvSpPr>
            <a:spLocks noGrp="1"/>
          </p:cNvSpPr>
          <p:nvPr>
            <p:ph type="chart" sz="quarter" idx="11" hasCustomPrompt="1"/>
          </p:nvPr>
        </p:nvSpPr>
        <p:spPr>
          <a:xfrm>
            <a:off x="6324693" y="1657350"/>
            <a:ext cx="5398384" cy="3838575"/>
          </a:xfrm>
        </p:spPr>
        <p:txBody>
          <a:bodyPr anchor="ctr" anchorCtr="0"/>
          <a:lstStyle>
            <a:lvl1pPr algn="ctr">
              <a:defRPr>
                <a:solidFill>
                  <a:schemeClr val="accent5"/>
                </a:solidFill>
              </a:defRPr>
            </a:lvl1pPr>
          </a:lstStyle>
          <a:p>
            <a:r>
              <a:rPr lang="en-US" dirty="0"/>
              <a:t>Insert chart</a:t>
            </a:r>
          </a:p>
        </p:txBody>
      </p:sp>
      <p:sp>
        <p:nvSpPr>
          <p:cNvPr id="12" name="Text Placeholder 10">
            <a:extLst>
              <a:ext uri="{FF2B5EF4-FFF2-40B4-BE49-F238E27FC236}">
                <a16:creationId xmlns:a16="http://schemas.microsoft.com/office/drawing/2014/main" id="{39F01662-E3BD-8596-C79F-552691C6A9D7}"/>
              </a:ext>
            </a:extLst>
          </p:cNvPr>
          <p:cNvSpPr>
            <a:spLocks noGrp="1"/>
          </p:cNvSpPr>
          <p:nvPr>
            <p:ph type="body" sz="quarter" idx="13"/>
          </p:nvPr>
        </p:nvSpPr>
        <p:spPr>
          <a:xfrm>
            <a:off x="3397957" y="1610360"/>
            <a:ext cx="2469352" cy="3886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306435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MPS_Text + Small Image + Chart (White)">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0" y="0"/>
            <a:ext cx="2927869" cy="5961220"/>
          </a:xfrm>
          <a:solidFill>
            <a:srgbClr val="A6A6A6"/>
          </a:solidFill>
        </p:spPr>
        <p:txBody>
          <a:bodyPr anchor="ctr" anchorCtr="1"/>
          <a:lstStyle>
            <a:lvl1pPr>
              <a:defRPr>
                <a:solidFill>
                  <a:schemeClr val="bg1"/>
                </a:solidFill>
              </a:defRPr>
            </a:lvl1pPr>
          </a:lstStyle>
          <a:p>
            <a:r>
              <a:rPr lang="en-US" dirty="0"/>
              <a:t>Insert picture</a:t>
            </a:r>
          </a:p>
        </p:txBody>
      </p:sp>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a:xfrm>
            <a:off x="3397956" y="642111"/>
            <a:ext cx="8325121" cy="754889"/>
          </a:xfrm>
        </p:spPr>
        <p:txBody>
          <a:bodyPr/>
          <a:lstStyle/>
          <a:p>
            <a:r>
              <a:rPr lang="en-US"/>
              <a:t>Click to edit Master title style</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257563" y="6217737"/>
            <a:ext cx="1415662" cy="381443"/>
          </a:xfrm>
          <a:prstGeom prst="rect">
            <a:avLst/>
          </a:prstGeom>
        </p:spPr>
      </p:pic>
      <p:sp>
        <p:nvSpPr>
          <p:cNvPr id="11" name="Chart Placeholder 10">
            <a:extLst>
              <a:ext uri="{FF2B5EF4-FFF2-40B4-BE49-F238E27FC236}">
                <a16:creationId xmlns:a16="http://schemas.microsoft.com/office/drawing/2014/main" id="{9006FFA5-4163-5FE7-019C-9F2A067F5546}"/>
              </a:ext>
            </a:extLst>
          </p:cNvPr>
          <p:cNvSpPr>
            <a:spLocks noGrp="1"/>
          </p:cNvSpPr>
          <p:nvPr>
            <p:ph type="chart" sz="quarter" idx="11" hasCustomPrompt="1"/>
          </p:nvPr>
        </p:nvSpPr>
        <p:spPr>
          <a:xfrm>
            <a:off x="6324693" y="1657350"/>
            <a:ext cx="5398384" cy="3838575"/>
          </a:xfrm>
        </p:spPr>
        <p:txBody>
          <a:bodyPr anchor="ctr" anchorCtr="0"/>
          <a:lstStyle>
            <a:lvl1pPr algn="ctr">
              <a:defRPr>
                <a:solidFill>
                  <a:schemeClr val="accent5"/>
                </a:solidFill>
              </a:defRPr>
            </a:lvl1pPr>
          </a:lstStyle>
          <a:p>
            <a:r>
              <a:rPr lang="en-US" dirty="0"/>
              <a:t>Insert chart</a:t>
            </a:r>
          </a:p>
        </p:txBody>
      </p:sp>
      <p:pic>
        <p:nvPicPr>
          <p:cNvPr id="5" name="Picture 4">
            <a:extLst>
              <a:ext uri="{FF2B5EF4-FFF2-40B4-BE49-F238E27FC236}">
                <a16:creationId xmlns:a16="http://schemas.microsoft.com/office/drawing/2014/main" id="{FE79F3A4-3DF1-13D9-861F-547EE65449D4}"/>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14" name="Text Placeholder 10">
            <a:extLst>
              <a:ext uri="{FF2B5EF4-FFF2-40B4-BE49-F238E27FC236}">
                <a16:creationId xmlns:a16="http://schemas.microsoft.com/office/drawing/2014/main" id="{F739F9EC-6BEC-B3FF-E072-48BF48B34874}"/>
              </a:ext>
            </a:extLst>
          </p:cNvPr>
          <p:cNvSpPr>
            <a:spLocks noGrp="1"/>
          </p:cNvSpPr>
          <p:nvPr>
            <p:ph type="body" sz="quarter" idx="13"/>
          </p:nvPr>
        </p:nvSpPr>
        <p:spPr>
          <a:xfrm>
            <a:off x="3397957" y="1610360"/>
            <a:ext cx="2469352" cy="3886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1368593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MPS_Text + Chart (Blue)">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8" name="Picture 7">
            <a:extLst>
              <a:ext uri="{FF2B5EF4-FFF2-40B4-BE49-F238E27FC236}">
                <a16:creationId xmlns:a16="http://schemas.microsoft.com/office/drawing/2014/main" id="{45EA111C-D94B-E4B5-D6D1-60D30C3B3CB2}"/>
              </a:ext>
            </a:extLst>
          </p:cNvPr>
          <p:cNvPicPr>
            <a:picLocks noChangeAspect="1"/>
          </p:cNvPicPr>
          <p:nvPr userDrawn="1"/>
        </p:nvPicPr>
        <p:blipFill>
          <a:blip r:embed="rId3"/>
          <a:srcRect/>
          <a:stretch/>
        </p:blipFill>
        <p:spPr>
          <a:xfrm>
            <a:off x="8730862" y="6255850"/>
            <a:ext cx="2997587" cy="306392"/>
          </a:xfrm>
          <a:prstGeom prst="rect">
            <a:avLst/>
          </a:prstGeom>
        </p:spPr>
      </p:pic>
      <p:sp>
        <p:nvSpPr>
          <p:cNvPr id="11" name="Chart Placeholder 10">
            <a:extLst>
              <a:ext uri="{FF2B5EF4-FFF2-40B4-BE49-F238E27FC236}">
                <a16:creationId xmlns:a16="http://schemas.microsoft.com/office/drawing/2014/main" id="{9006FFA5-4163-5FE7-019C-9F2A067F5546}"/>
              </a:ext>
            </a:extLst>
          </p:cNvPr>
          <p:cNvSpPr>
            <a:spLocks noGrp="1"/>
          </p:cNvSpPr>
          <p:nvPr>
            <p:ph type="chart" sz="quarter" idx="11" hasCustomPrompt="1"/>
          </p:nvPr>
        </p:nvSpPr>
        <p:spPr>
          <a:xfrm>
            <a:off x="3425778" y="1657350"/>
            <a:ext cx="8297300" cy="3838575"/>
          </a:xfrm>
        </p:spPr>
        <p:txBody>
          <a:bodyPr anchor="ctr" anchorCtr="0"/>
          <a:lstStyle>
            <a:lvl1pPr algn="ctr">
              <a:defRPr>
                <a:solidFill>
                  <a:schemeClr val="accent5"/>
                </a:solidFill>
              </a:defRPr>
            </a:lvl1pPr>
          </a:lstStyle>
          <a:p>
            <a:r>
              <a:rPr lang="en-US" dirty="0"/>
              <a:t>Insert chart</a:t>
            </a:r>
          </a:p>
        </p:txBody>
      </p:sp>
      <p:sp>
        <p:nvSpPr>
          <p:cNvPr id="3" name="Title 1">
            <a:extLst>
              <a:ext uri="{FF2B5EF4-FFF2-40B4-BE49-F238E27FC236}">
                <a16:creationId xmlns:a16="http://schemas.microsoft.com/office/drawing/2014/main" id="{DC61794E-9481-8C26-2754-A1141D7B2CF8}"/>
              </a:ext>
            </a:extLst>
          </p:cNvPr>
          <p:cNvSpPr txBox="1">
            <a:spLocks/>
          </p:cNvSpPr>
          <p:nvPr userDrawn="1"/>
        </p:nvSpPr>
        <p:spPr>
          <a:xfrm>
            <a:off x="468924" y="642111"/>
            <a:ext cx="11254154" cy="754889"/>
          </a:xfrm>
          <a:prstGeom prst="rect">
            <a:avLst/>
          </a:prstGeom>
        </p:spPr>
        <p:txBody>
          <a:bodyPr vert="horz" wrap="square" lIns="0" tIns="0" rIns="0" bIns="0" rtlCol="0" anchor="t" anchorCtr="0">
            <a:noAutofit/>
          </a:bodyPr>
          <a:lstStyle>
            <a:lvl1pPr algn="l" defTabSz="914400" rtl="0" eaLnBrk="1" latinLnBrk="0" hangingPunct="1">
              <a:lnSpc>
                <a:spcPts val="3000"/>
              </a:lnSpc>
              <a:spcBef>
                <a:spcPct val="0"/>
              </a:spcBef>
              <a:spcAft>
                <a:spcPts val="600"/>
              </a:spcAft>
              <a:buNone/>
              <a:defRPr sz="2700" b="1" i="0" kern="1200" baseline="0">
                <a:solidFill>
                  <a:schemeClr val="tx2"/>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5" name="Text Placeholder 11">
            <a:extLst>
              <a:ext uri="{FF2B5EF4-FFF2-40B4-BE49-F238E27FC236}">
                <a16:creationId xmlns:a16="http://schemas.microsoft.com/office/drawing/2014/main" id="{F58C41EB-6C09-DC6B-B49D-1CD6D5FEE166}"/>
              </a:ext>
            </a:extLst>
          </p:cNvPr>
          <p:cNvSpPr>
            <a:spLocks noGrp="1"/>
          </p:cNvSpPr>
          <p:nvPr>
            <p:ph type="body" sz="quarter" idx="14"/>
          </p:nvPr>
        </p:nvSpPr>
        <p:spPr>
          <a:xfrm>
            <a:off x="468924" y="1610360"/>
            <a:ext cx="2469352" cy="3885565"/>
          </a:xfrm>
        </p:spPr>
        <p:txBody>
          <a:bodyPr numCol="1"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3091169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MPS_Text + Chart (White)">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257563" y="6217737"/>
            <a:ext cx="1415662" cy="381443"/>
          </a:xfrm>
          <a:prstGeom prst="rect">
            <a:avLst/>
          </a:prstGeom>
        </p:spPr>
      </p:pic>
      <p:sp>
        <p:nvSpPr>
          <p:cNvPr id="11" name="Chart Placeholder 10">
            <a:extLst>
              <a:ext uri="{FF2B5EF4-FFF2-40B4-BE49-F238E27FC236}">
                <a16:creationId xmlns:a16="http://schemas.microsoft.com/office/drawing/2014/main" id="{9006FFA5-4163-5FE7-019C-9F2A067F5546}"/>
              </a:ext>
            </a:extLst>
          </p:cNvPr>
          <p:cNvSpPr>
            <a:spLocks noGrp="1"/>
          </p:cNvSpPr>
          <p:nvPr>
            <p:ph type="chart" sz="quarter" idx="11" hasCustomPrompt="1"/>
          </p:nvPr>
        </p:nvSpPr>
        <p:spPr>
          <a:xfrm>
            <a:off x="3425778" y="1657350"/>
            <a:ext cx="8297300" cy="3838575"/>
          </a:xfrm>
        </p:spPr>
        <p:txBody>
          <a:bodyPr anchor="ctr" anchorCtr="0"/>
          <a:lstStyle>
            <a:lvl1pPr algn="ctr">
              <a:defRPr>
                <a:solidFill>
                  <a:schemeClr val="accent5"/>
                </a:solidFill>
              </a:defRPr>
            </a:lvl1pPr>
          </a:lstStyle>
          <a:p>
            <a:r>
              <a:rPr lang="en-US" dirty="0"/>
              <a:t>Insert chart</a:t>
            </a:r>
          </a:p>
        </p:txBody>
      </p:sp>
      <p:sp>
        <p:nvSpPr>
          <p:cNvPr id="3" name="Title 1">
            <a:extLst>
              <a:ext uri="{FF2B5EF4-FFF2-40B4-BE49-F238E27FC236}">
                <a16:creationId xmlns:a16="http://schemas.microsoft.com/office/drawing/2014/main" id="{DC61794E-9481-8C26-2754-A1141D7B2CF8}"/>
              </a:ext>
            </a:extLst>
          </p:cNvPr>
          <p:cNvSpPr txBox="1">
            <a:spLocks/>
          </p:cNvSpPr>
          <p:nvPr userDrawn="1"/>
        </p:nvSpPr>
        <p:spPr>
          <a:xfrm>
            <a:off x="468924" y="642111"/>
            <a:ext cx="11254154" cy="754889"/>
          </a:xfrm>
          <a:prstGeom prst="rect">
            <a:avLst/>
          </a:prstGeom>
        </p:spPr>
        <p:txBody>
          <a:bodyPr vert="horz" wrap="square" lIns="0" tIns="0" rIns="0" bIns="0" rtlCol="0" anchor="t" anchorCtr="0">
            <a:noAutofit/>
          </a:bodyPr>
          <a:lstStyle>
            <a:lvl1pPr algn="l" defTabSz="914400" rtl="0" eaLnBrk="1" latinLnBrk="0" hangingPunct="1">
              <a:lnSpc>
                <a:spcPts val="3000"/>
              </a:lnSpc>
              <a:spcBef>
                <a:spcPct val="0"/>
              </a:spcBef>
              <a:spcAft>
                <a:spcPts val="600"/>
              </a:spcAft>
              <a:buNone/>
              <a:defRPr sz="2700" b="1" i="0" kern="1200" baseline="0">
                <a:solidFill>
                  <a:schemeClr val="tx2"/>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5" name="Text Placeholder 11">
            <a:extLst>
              <a:ext uri="{FF2B5EF4-FFF2-40B4-BE49-F238E27FC236}">
                <a16:creationId xmlns:a16="http://schemas.microsoft.com/office/drawing/2014/main" id="{F58C41EB-6C09-DC6B-B49D-1CD6D5FEE166}"/>
              </a:ext>
            </a:extLst>
          </p:cNvPr>
          <p:cNvSpPr>
            <a:spLocks noGrp="1"/>
          </p:cNvSpPr>
          <p:nvPr>
            <p:ph type="body" sz="quarter" idx="14"/>
          </p:nvPr>
        </p:nvSpPr>
        <p:spPr>
          <a:xfrm>
            <a:off x="468924" y="1610360"/>
            <a:ext cx="2469352" cy="3885565"/>
          </a:xfrm>
        </p:spPr>
        <p:txBody>
          <a:bodyPr numCol="1"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2" name="Picture 1">
            <a:extLst>
              <a:ext uri="{FF2B5EF4-FFF2-40B4-BE49-F238E27FC236}">
                <a16:creationId xmlns:a16="http://schemas.microsoft.com/office/drawing/2014/main" id="{F2F540A0-C382-A7A5-7801-7EDD15AC66EC}"/>
              </a:ext>
            </a:extLst>
          </p:cNvPr>
          <p:cNvPicPr>
            <a:picLocks noChangeAspect="1"/>
          </p:cNvPicPr>
          <p:nvPr userDrawn="1"/>
        </p:nvPicPr>
        <p:blipFill>
          <a:blip r:embed="rId3"/>
          <a:stretch>
            <a:fillRect/>
          </a:stretch>
        </p:blipFill>
        <p:spPr>
          <a:xfrm>
            <a:off x="8730861" y="6255850"/>
            <a:ext cx="2997590" cy="306392"/>
          </a:xfrm>
          <a:prstGeom prst="rect">
            <a:avLst/>
          </a:prstGeom>
        </p:spPr>
      </p:pic>
    </p:spTree>
    <p:extLst>
      <p:ext uri="{BB962C8B-B14F-4D97-AF65-F5344CB8AC3E}">
        <p14:creationId xmlns:p14="http://schemas.microsoft.com/office/powerpoint/2010/main" val="311578341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MPS_Text + Chart + Image (Blue)">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8" name="Picture 7">
            <a:extLst>
              <a:ext uri="{FF2B5EF4-FFF2-40B4-BE49-F238E27FC236}">
                <a16:creationId xmlns:a16="http://schemas.microsoft.com/office/drawing/2014/main" id="{45EA111C-D94B-E4B5-D6D1-60D30C3B3CB2}"/>
              </a:ext>
            </a:extLst>
          </p:cNvPr>
          <p:cNvPicPr>
            <a:picLocks noChangeAspect="1"/>
          </p:cNvPicPr>
          <p:nvPr userDrawn="1"/>
        </p:nvPicPr>
        <p:blipFill>
          <a:blip r:embed="rId3"/>
          <a:srcRect/>
          <a:stretch/>
        </p:blipFill>
        <p:spPr>
          <a:xfrm>
            <a:off x="8730862" y="6255850"/>
            <a:ext cx="2997587" cy="306392"/>
          </a:xfrm>
          <a:prstGeom prst="rect">
            <a:avLst/>
          </a:prstGeom>
        </p:spPr>
      </p:pic>
      <p:sp>
        <p:nvSpPr>
          <p:cNvPr id="11" name="Chart Placeholder 10">
            <a:extLst>
              <a:ext uri="{FF2B5EF4-FFF2-40B4-BE49-F238E27FC236}">
                <a16:creationId xmlns:a16="http://schemas.microsoft.com/office/drawing/2014/main" id="{9006FFA5-4163-5FE7-019C-9F2A067F5546}"/>
              </a:ext>
            </a:extLst>
          </p:cNvPr>
          <p:cNvSpPr>
            <a:spLocks noGrp="1"/>
          </p:cNvSpPr>
          <p:nvPr>
            <p:ph type="chart" sz="quarter" idx="11" hasCustomPrompt="1"/>
          </p:nvPr>
        </p:nvSpPr>
        <p:spPr>
          <a:xfrm>
            <a:off x="3425778" y="1657350"/>
            <a:ext cx="3914188" cy="3838575"/>
          </a:xfrm>
        </p:spPr>
        <p:txBody>
          <a:bodyPr anchor="ctr" anchorCtr="0"/>
          <a:lstStyle>
            <a:lvl1pPr algn="ctr">
              <a:defRPr>
                <a:solidFill>
                  <a:schemeClr val="accent5"/>
                </a:solidFill>
              </a:defRPr>
            </a:lvl1pPr>
          </a:lstStyle>
          <a:p>
            <a:r>
              <a:rPr lang="en-US" dirty="0"/>
              <a:t>Insert chart</a:t>
            </a:r>
          </a:p>
        </p:txBody>
      </p:sp>
      <p:sp>
        <p:nvSpPr>
          <p:cNvPr id="3" name="Title 1">
            <a:extLst>
              <a:ext uri="{FF2B5EF4-FFF2-40B4-BE49-F238E27FC236}">
                <a16:creationId xmlns:a16="http://schemas.microsoft.com/office/drawing/2014/main" id="{DC61794E-9481-8C26-2754-A1141D7B2CF8}"/>
              </a:ext>
            </a:extLst>
          </p:cNvPr>
          <p:cNvSpPr txBox="1">
            <a:spLocks/>
          </p:cNvSpPr>
          <p:nvPr userDrawn="1"/>
        </p:nvSpPr>
        <p:spPr>
          <a:xfrm>
            <a:off x="468924" y="642111"/>
            <a:ext cx="11254154" cy="754889"/>
          </a:xfrm>
          <a:prstGeom prst="rect">
            <a:avLst/>
          </a:prstGeom>
        </p:spPr>
        <p:txBody>
          <a:bodyPr vert="horz" wrap="square" lIns="0" tIns="0" rIns="0" bIns="0" rtlCol="0" anchor="t" anchorCtr="0">
            <a:noAutofit/>
          </a:bodyPr>
          <a:lstStyle>
            <a:lvl1pPr algn="l" defTabSz="914400" rtl="0" eaLnBrk="1" latinLnBrk="0" hangingPunct="1">
              <a:lnSpc>
                <a:spcPts val="3000"/>
              </a:lnSpc>
              <a:spcBef>
                <a:spcPct val="0"/>
              </a:spcBef>
              <a:spcAft>
                <a:spcPts val="600"/>
              </a:spcAft>
              <a:buNone/>
              <a:defRPr sz="2700" b="1" i="0" kern="1200" baseline="0">
                <a:solidFill>
                  <a:schemeClr val="tx2"/>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5" name="Text Placeholder 11">
            <a:extLst>
              <a:ext uri="{FF2B5EF4-FFF2-40B4-BE49-F238E27FC236}">
                <a16:creationId xmlns:a16="http://schemas.microsoft.com/office/drawing/2014/main" id="{F58C41EB-6C09-DC6B-B49D-1CD6D5FEE166}"/>
              </a:ext>
            </a:extLst>
          </p:cNvPr>
          <p:cNvSpPr>
            <a:spLocks noGrp="1"/>
          </p:cNvSpPr>
          <p:nvPr>
            <p:ph type="body" sz="quarter" idx="14"/>
          </p:nvPr>
        </p:nvSpPr>
        <p:spPr>
          <a:xfrm>
            <a:off x="468924" y="1610360"/>
            <a:ext cx="2469352" cy="3885565"/>
          </a:xfrm>
        </p:spPr>
        <p:txBody>
          <a:bodyPr numCol="1"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Picture Placeholder 23">
            <a:extLst>
              <a:ext uri="{FF2B5EF4-FFF2-40B4-BE49-F238E27FC236}">
                <a16:creationId xmlns:a16="http://schemas.microsoft.com/office/drawing/2014/main" id="{B4DF5F39-D070-A046-0012-0DEB1E613F2E}"/>
              </a:ext>
            </a:extLst>
          </p:cNvPr>
          <p:cNvSpPr>
            <a:spLocks noGrp="1"/>
          </p:cNvSpPr>
          <p:nvPr>
            <p:ph type="pic" sz="quarter" idx="10" hasCustomPrompt="1"/>
          </p:nvPr>
        </p:nvSpPr>
        <p:spPr>
          <a:xfrm>
            <a:off x="7808889" y="1657350"/>
            <a:ext cx="3921791" cy="3838575"/>
          </a:xfrm>
          <a:solidFill>
            <a:srgbClr val="A6A6A6"/>
          </a:solidFill>
        </p:spPr>
        <p:txBody>
          <a:bodyPr anchor="ctr" anchorCtr="1"/>
          <a:lstStyle>
            <a:lvl1pPr>
              <a:defRPr>
                <a:solidFill>
                  <a:schemeClr val="bg1"/>
                </a:solidFill>
              </a:defRPr>
            </a:lvl1pPr>
          </a:lstStyle>
          <a:p>
            <a:r>
              <a:rPr lang="en-US" dirty="0"/>
              <a:t>Insert picture</a:t>
            </a:r>
          </a:p>
        </p:txBody>
      </p:sp>
    </p:spTree>
    <p:extLst>
      <p:ext uri="{BB962C8B-B14F-4D97-AF65-F5344CB8AC3E}">
        <p14:creationId xmlns:p14="http://schemas.microsoft.com/office/powerpoint/2010/main" val="415780553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MPS_Text + Chart + Image (White)">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257563" y="6217737"/>
            <a:ext cx="1415662" cy="381443"/>
          </a:xfrm>
          <a:prstGeom prst="rect">
            <a:avLst/>
          </a:prstGeom>
        </p:spPr>
      </p:pic>
      <p:sp>
        <p:nvSpPr>
          <p:cNvPr id="11" name="Chart Placeholder 10">
            <a:extLst>
              <a:ext uri="{FF2B5EF4-FFF2-40B4-BE49-F238E27FC236}">
                <a16:creationId xmlns:a16="http://schemas.microsoft.com/office/drawing/2014/main" id="{9006FFA5-4163-5FE7-019C-9F2A067F5546}"/>
              </a:ext>
            </a:extLst>
          </p:cNvPr>
          <p:cNvSpPr>
            <a:spLocks noGrp="1"/>
          </p:cNvSpPr>
          <p:nvPr>
            <p:ph type="chart" sz="quarter" idx="11" hasCustomPrompt="1"/>
          </p:nvPr>
        </p:nvSpPr>
        <p:spPr>
          <a:xfrm>
            <a:off x="3425778" y="1657350"/>
            <a:ext cx="3914188" cy="3838575"/>
          </a:xfrm>
        </p:spPr>
        <p:txBody>
          <a:bodyPr anchor="ctr" anchorCtr="0"/>
          <a:lstStyle>
            <a:lvl1pPr algn="ctr">
              <a:defRPr>
                <a:solidFill>
                  <a:schemeClr val="accent5"/>
                </a:solidFill>
              </a:defRPr>
            </a:lvl1pPr>
          </a:lstStyle>
          <a:p>
            <a:r>
              <a:rPr lang="en-US" dirty="0"/>
              <a:t>Insert chart</a:t>
            </a:r>
          </a:p>
        </p:txBody>
      </p:sp>
      <p:sp>
        <p:nvSpPr>
          <p:cNvPr id="3" name="Title 1">
            <a:extLst>
              <a:ext uri="{FF2B5EF4-FFF2-40B4-BE49-F238E27FC236}">
                <a16:creationId xmlns:a16="http://schemas.microsoft.com/office/drawing/2014/main" id="{DC61794E-9481-8C26-2754-A1141D7B2CF8}"/>
              </a:ext>
            </a:extLst>
          </p:cNvPr>
          <p:cNvSpPr txBox="1">
            <a:spLocks/>
          </p:cNvSpPr>
          <p:nvPr userDrawn="1"/>
        </p:nvSpPr>
        <p:spPr>
          <a:xfrm>
            <a:off x="468924" y="642111"/>
            <a:ext cx="11254154" cy="754889"/>
          </a:xfrm>
          <a:prstGeom prst="rect">
            <a:avLst/>
          </a:prstGeom>
        </p:spPr>
        <p:txBody>
          <a:bodyPr vert="horz" wrap="square" lIns="0" tIns="0" rIns="0" bIns="0" rtlCol="0" anchor="t" anchorCtr="0">
            <a:noAutofit/>
          </a:bodyPr>
          <a:lstStyle>
            <a:lvl1pPr algn="l" defTabSz="914400" rtl="0" eaLnBrk="1" latinLnBrk="0" hangingPunct="1">
              <a:lnSpc>
                <a:spcPts val="3000"/>
              </a:lnSpc>
              <a:spcBef>
                <a:spcPct val="0"/>
              </a:spcBef>
              <a:spcAft>
                <a:spcPts val="600"/>
              </a:spcAft>
              <a:buNone/>
              <a:defRPr sz="2700" b="1" i="0" kern="1200" baseline="0">
                <a:solidFill>
                  <a:schemeClr val="tx2"/>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5" name="Text Placeholder 11">
            <a:extLst>
              <a:ext uri="{FF2B5EF4-FFF2-40B4-BE49-F238E27FC236}">
                <a16:creationId xmlns:a16="http://schemas.microsoft.com/office/drawing/2014/main" id="{F58C41EB-6C09-DC6B-B49D-1CD6D5FEE166}"/>
              </a:ext>
            </a:extLst>
          </p:cNvPr>
          <p:cNvSpPr>
            <a:spLocks noGrp="1"/>
          </p:cNvSpPr>
          <p:nvPr>
            <p:ph type="body" sz="quarter" idx="14"/>
          </p:nvPr>
        </p:nvSpPr>
        <p:spPr>
          <a:xfrm>
            <a:off x="468924" y="1610360"/>
            <a:ext cx="2469352" cy="3885565"/>
          </a:xfrm>
        </p:spPr>
        <p:txBody>
          <a:bodyPr numCol="1"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Picture Placeholder 23">
            <a:extLst>
              <a:ext uri="{FF2B5EF4-FFF2-40B4-BE49-F238E27FC236}">
                <a16:creationId xmlns:a16="http://schemas.microsoft.com/office/drawing/2014/main" id="{B4DF5F39-D070-A046-0012-0DEB1E613F2E}"/>
              </a:ext>
            </a:extLst>
          </p:cNvPr>
          <p:cNvSpPr>
            <a:spLocks noGrp="1"/>
          </p:cNvSpPr>
          <p:nvPr>
            <p:ph type="pic" sz="quarter" idx="10" hasCustomPrompt="1"/>
          </p:nvPr>
        </p:nvSpPr>
        <p:spPr>
          <a:xfrm>
            <a:off x="7808889" y="1657350"/>
            <a:ext cx="3921791" cy="3838575"/>
          </a:xfrm>
          <a:solidFill>
            <a:srgbClr val="A6A6A6"/>
          </a:solidFill>
        </p:spPr>
        <p:txBody>
          <a:bodyPr anchor="ctr" anchorCtr="1"/>
          <a:lstStyle>
            <a:lvl1pPr>
              <a:defRPr>
                <a:solidFill>
                  <a:schemeClr val="bg1"/>
                </a:solidFill>
              </a:defRPr>
            </a:lvl1pPr>
          </a:lstStyle>
          <a:p>
            <a:r>
              <a:rPr lang="en-US" dirty="0"/>
              <a:t>Insert picture</a:t>
            </a:r>
          </a:p>
        </p:txBody>
      </p:sp>
      <p:pic>
        <p:nvPicPr>
          <p:cNvPr id="2" name="Picture 1">
            <a:extLst>
              <a:ext uri="{FF2B5EF4-FFF2-40B4-BE49-F238E27FC236}">
                <a16:creationId xmlns:a16="http://schemas.microsoft.com/office/drawing/2014/main" id="{053A30CA-1AC2-884E-F05A-48A27197E2AE}"/>
              </a:ext>
            </a:extLst>
          </p:cNvPr>
          <p:cNvPicPr>
            <a:picLocks noChangeAspect="1"/>
          </p:cNvPicPr>
          <p:nvPr userDrawn="1"/>
        </p:nvPicPr>
        <p:blipFill>
          <a:blip r:embed="rId3"/>
          <a:stretch>
            <a:fillRect/>
          </a:stretch>
        </p:blipFill>
        <p:spPr>
          <a:xfrm>
            <a:off x="8730861" y="6255850"/>
            <a:ext cx="2997590" cy="306392"/>
          </a:xfrm>
          <a:prstGeom prst="rect">
            <a:avLst/>
          </a:prstGeom>
        </p:spPr>
      </p:pic>
    </p:spTree>
    <p:extLst>
      <p:ext uri="{BB962C8B-B14F-4D97-AF65-F5344CB8AC3E}">
        <p14:creationId xmlns:p14="http://schemas.microsoft.com/office/powerpoint/2010/main" val="21998261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MPS_Image Only (Blu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559C5D89-FAB1-53FB-0D94-885F17EAEFF1}"/>
              </a:ext>
            </a:extLst>
          </p:cNvPr>
          <p:cNvPicPr>
            <a:picLocks noChangeAspect="1"/>
          </p:cNvPicPr>
          <p:nvPr userDrawn="1"/>
        </p:nvPicPr>
        <p:blipFill>
          <a:blip r:embed="rId3"/>
          <a:stretch>
            <a:fillRect/>
          </a:stretch>
        </p:blipFill>
        <p:spPr>
          <a:xfrm>
            <a:off x="257563" y="6217737"/>
            <a:ext cx="1415662" cy="381443"/>
          </a:xfrm>
          <a:prstGeom prst="rect">
            <a:avLst/>
          </a:prstGeom>
        </p:spPr>
      </p:pic>
      <p:pic>
        <p:nvPicPr>
          <p:cNvPr id="4" name="Picture 3">
            <a:extLst>
              <a:ext uri="{FF2B5EF4-FFF2-40B4-BE49-F238E27FC236}">
                <a16:creationId xmlns:a16="http://schemas.microsoft.com/office/drawing/2014/main" id="{6002220F-66FA-86DC-6195-4E8D7DFBA712}"/>
              </a:ext>
            </a:extLst>
          </p:cNvPr>
          <p:cNvPicPr>
            <a:picLocks noChangeAspect="1"/>
          </p:cNvPicPr>
          <p:nvPr userDrawn="1"/>
        </p:nvPicPr>
        <p:blipFill>
          <a:blip r:embed="rId4"/>
          <a:srcRect/>
          <a:stretch/>
        </p:blipFill>
        <p:spPr>
          <a:xfrm>
            <a:off x="8730862" y="6255850"/>
            <a:ext cx="2997587" cy="306392"/>
          </a:xfrm>
          <a:prstGeom prst="rect">
            <a:avLst/>
          </a:prstGeom>
        </p:spPr>
      </p:pic>
    </p:spTree>
    <p:extLst>
      <p:ext uri="{BB962C8B-B14F-4D97-AF65-F5344CB8AC3E}">
        <p14:creationId xmlns:p14="http://schemas.microsoft.com/office/powerpoint/2010/main" val="153577175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MPS_Image Only (Whi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398956B-48EC-DF2B-0636-A5A27DC15850}"/>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28ACC81C-DCF3-37EE-67F2-AC7252CEA0DF}"/>
              </a:ext>
            </a:extLst>
          </p:cNvPr>
          <p:cNvPicPr>
            <a:picLocks noChangeAspect="1"/>
          </p:cNvPicPr>
          <p:nvPr userDrawn="1"/>
        </p:nvPicPr>
        <p:blipFill>
          <a:blip r:embed="rId3"/>
          <a:stretch>
            <a:fillRect/>
          </a:stretch>
        </p:blipFill>
        <p:spPr>
          <a:xfrm>
            <a:off x="257563" y="6217737"/>
            <a:ext cx="1415662" cy="381443"/>
          </a:xfrm>
          <a:prstGeom prst="rect">
            <a:avLst/>
          </a:prstGeom>
        </p:spPr>
      </p:pic>
      <p:pic>
        <p:nvPicPr>
          <p:cNvPr id="4" name="Picture 3">
            <a:extLst>
              <a:ext uri="{FF2B5EF4-FFF2-40B4-BE49-F238E27FC236}">
                <a16:creationId xmlns:a16="http://schemas.microsoft.com/office/drawing/2014/main" id="{A53CFB76-58EE-3CDB-74ED-34D0506C0ED3}"/>
              </a:ext>
            </a:extLst>
          </p:cNvPr>
          <p:cNvPicPr>
            <a:picLocks noChangeAspect="1"/>
          </p:cNvPicPr>
          <p:nvPr userDrawn="1"/>
        </p:nvPicPr>
        <p:blipFill>
          <a:blip r:embed="rId4"/>
          <a:stretch>
            <a:fillRect/>
          </a:stretch>
        </p:blipFill>
        <p:spPr>
          <a:xfrm>
            <a:off x="8730861" y="6255850"/>
            <a:ext cx="2997590" cy="306392"/>
          </a:xfrm>
          <a:prstGeom prst="rect">
            <a:avLst/>
          </a:prstGeom>
        </p:spPr>
      </p:pic>
    </p:spTree>
    <p:extLst>
      <p:ext uri="{BB962C8B-B14F-4D97-AF65-F5344CB8AC3E}">
        <p14:creationId xmlns:p14="http://schemas.microsoft.com/office/powerpoint/2010/main" val="14747053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MPS_End Slide (Blue)">
    <p:bg>
      <p:bgPr>
        <a:solidFill>
          <a:schemeClr val="tx2"/>
        </a:solidFill>
        <a:effectLst/>
      </p:bgPr>
    </p:bg>
    <p:spTree>
      <p:nvGrpSpPr>
        <p:cNvPr id="1" name=""/>
        <p:cNvGrpSpPr/>
        <p:nvPr/>
      </p:nvGrpSpPr>
      <p:grpSpPr>
        <a:xfrm>
          <a:off x="0" y="0"/>
          <a:ext cx="0" cy="0"/>
          <a:chOff x="0" y="0"/>
          <a:chExt cx="0" cy="0"/>
        </a:xfrm>
      </p:grpSpPr>
      <p:pic>
        <p:nvPicPr>
          <p:cNvPr id="3" name="MPS_New Brand_Logo Animation_Blue (3840x2160px).mp4">
            <a:hlinkClick r:id="" action="ppaction://media"/>
            <a:extLst>
              <a:ext uri="{FF2B5EF4-FFF2-40B4-BE49-F238E27FC236}">
                <a16:creationId xmlns:a16="http://schemas.microsoft.com/office/drawing/2014/main" id="{2850E1F6-5AD4-0949-1629-57A10E6D0C3D}"/>
              </a:ext>
            </a:extLst>
          </p:cNvPr>
          <p:cNvPicPr>
            <a:picLocks noChangeAspect="1"/>
          </p:cNvPicPr>
          <p:nvPr userDrawn="1">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573142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0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MPS_End Slide (Black)">
    <p:bg>
      <p:bgPr>
        <a:solidFill>
          <a:schemeClr val="tx1"/>
        </a:solidFill>
        <a:effectLst/>
      </p:bgPr>
    </p:bg>
    <p:spTree>
      <p:nvGrpSpPr>
        <p:cNvPr id="1" name=""/>
        <p:cNvGrpSpPr/>
        <p:nvPr/>
      </p:nvGrpSpPr>
      <p:grpSpPr>
        <a:xfrm>
          <a:off x="0" y="0"/>
          <a:ext cx="0" cy="0"/>
          <a:chOff x="0" y="0"/>
          <a:chExt cx="0" cy="0"/>
        </a:xfrm>
      </p:grpSpPr>
      <p:pic>
        <p:nvPicPr>
          <p:cNvPr id="2" name="MPS_New Brand_Logo Animation_Black (3840x2160px).mp4">
            <a:hlinkClick r:id="" action="ppaction://media"/>
            <a:extLst>
              <a:ext uri="{FF2B5EF4-FFF2-40B4-BE49-F238E27FC236}">
                <a16:creationId xmlns:a16="http://schemas.microsoft.com/office/drawing/2014/main" id="{58E9D47E-2C0E-6D39-8248-210F993A528B}"/>
              </a:ext>
            </a:extLst>
          </p:cNvPr>
          <p:cNvPicPr>
            <a:picLocks noChangeAspect="1"/>
          </p:cNvPicPr>
          <p:nvPr userDrawn="1">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532301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1C6D31-58AB-C51B-DDD7-DF808665B719}"/>
              </a:ext>
            </a:extLst>
          </p:cNvPr>
          <p:cNvSpPr>
            <a:spLocks noGrp="1"/>
          </p:cNvSpPr>
          <p:nvPr>
            <p:ph type="title"/>
          </p:nvPr>
        </p:nvSpPr>
        <p:spPr>
          <a:xfrm>
            <a:off x="468923" y="642111"/>
            <a:ext cx="11254154" cy="754889"/>
          </a:xfrm>
          <a:prstGeom prst="rect">
            <a:avLst/>
          </a:prstGeom>
        </p:spPr>
        <p:txBody>
          <a:bodyPr vert="horz" wrap="square" lIns="0" tIns="0" rIns="0" bIns="0" rtlCol="0" anchor="t" anchorCtr="0">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4CE9E41-AE83-EF0E-1B94-4CB5C02A9CE4}"/>
              </a:ext>
            </a:extLst>
          </p:cNvPr>
          <p:cNvSpPr>
            <a:spLocks noGrp="1"/>
          </p:cNvSpPr>
          <p:nvPr>
            <p:ph type="body" idx="1"/>
          </p:nvPr>
        </p:nvSpPr>
        <p:spPr>
          <a:xfrm>
            <a:off x="468923" y="1610360"/>
            <a:ext cx="11254154" cy="3885565"/>
          </a:xfrm>
          <a:prstGeom prst="rect">
            <a:avLst/>
          </a:prstGeom>
        </p:spPr>
        <p:txBody>
          <a:bodyPr vert="horz" lIns="0" tIns="0" rIns="0" bIns="0" rtlCol="0">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04556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Lst>
  <p:txStyles>
    <p:titleStyle>
      <a:lvl1pPr algn="l" defTabSz="914400" rtl="0" eaLnBrk="1" latinLnBrk="0" hangingPunct="1">
        <a:lnSpc>
          <a:spcPts val="3000"/>
        </a:lnSpc>
        <a:spcBef>
          <a:spcPct val="0"/>
        </a:spcBef>
        <a:spcAft>
          <a:spcPts val="600"/>
        </a:spcAft>
        <a:buNone/>
        <a:defRPr sz="2700" b="1" i="0" kern="1200" baseline="0">
          <a:solidFill>
            <a:schemeClr val="tx2"/>
          </a:solidFill>
          <a:latin typeface="Arial" panose="020B0604020202020204" pitchFamily="34" charset="0"/>
          <a:ea typeface="+mj-ea"/>
          <a:cs typeface="Arial" panose="020B0604020202020204" pitchFamily="34" charset="0"/>
        </a:defRPr>
      </a:lvl1pPr>
    </p:titleStyle>
    <p:bodyStyle>
      <a:lvl1pPr marL="0" indent="-180000" algn="l" defTabSz="180000" rtl="0" eaLnBrk="1" latinLnBrk="0" hangingPunct="1">
        <a:lnSpc>
          <a:spcPts val="1900"/>
        </a:lnSpc>
        <a:spcBef>
          <a:spcPts val="800"/>
        </a:spcBef>
        <a:spcAft>
          <a:spcPts val="500"/>
        </a:spcAft>
        <a:buFont typeface="Arial" panose="020B0604020202020204" pitchFamily="34" charset="0"/>
        <a:buNone/>
        <a:tabLst/>
        <a:defRPr sz="1600" b="1" i="0" kern="1200" baseline="0">
          <a:solidFill>
            <a:schemeClr val="tx2"/>
          </a:solidFill>
          <a:latin typeface="Arial" panose="020B0604020202020204" pitchFamily="34" charset="0"/>
          <a:ea typeface="+mn-ea"/>
          <a:cs typeface="Arial" panose="020B0604020202020204" pitchFamily="34" charset="0"/>
        </a:defRPr>
      </a:lvl1pPr>
      <a:lvl2pPr marL="0" indent="0" algn="l" defTabSz="180000" rtl="0" eaLnBrk="1" latinLnBrk="0" hangingPunct="1">
        <a:lnSpc>
          <a:spcPts val="1700"/>
        </a:lnSpc>
        <a:spcBef>
          <a:spcPts val="0"/>
        </a:spcBef>
        <a:spcAft>
          <a:spcPts val="600"/>
        </a:spcAft>
        <a:buClr>
          <a:schemeClr val="tx2"/>
        </a:buClr>
        <a:buFont typeface="Arial" panose="020B0604020202020204" pitchFamily="34" charset="0"/>
        <a:buNone/>
        <a:tabLst/>
        <a:defRPr sz="1400" kern="1200">
          <a:solidFill>
            <a:schemeClr val="tx1"/>
          </a:solidFill>
          <a:latin typeface="Arial" panose="020B0604020202020204" pitchFamily="34" charset="0"/>
          <a:ea typeface="+mn-ea"/>
          <a:cs typeface="Arial" panose="020B0604020202020204" pitchFamily="34" charset="0"/>
        </a:defRPr>
      </a:lvl2pPr>
      <a:lvl3pPr marL="0" indent="0" algn="l" defTabSz="180000" rtl="0" eaLnBrk="1" latinLnBrk="0" hangingPunct="1">
        <a:lnSpc>
          <a:spcPts val="1550"/>
        </a:lnSpc>
        <a:spcBef>
          <a:spcPts val="0"/>
        </a:spcBef>
        <a:spcAft>
          <a:spcPts val="400"/>
        </a:spcAft>
        <a:buClr>
          <a:schemeClr val="tx2"/>
        </a:buClr>
        <a:buFont typeface="System Font Regular"/>
        <a:buNone/>
        <a:defRPr sz="1200" kern="1200">
          <a:solidFill>
            <a:schemeClr val="tx1"/>
          </a:solidFill>
          <a:latin typeface="Arial" panose="020B0604020202020204" pitchFamily="34" charset="0"/>
          <a:ea typeface="+mn-ea"/>
          <a:cs typeface="Arial" panose="020B0604020202020204" pitchFamily="34" charset="0"/>
        </a:defRPr>
      </a:lvl3pPr>
      <a:lvl4pPr marL="0" indent="0" algn="l" defTabSz="180000" rtl="0" eaLnBrk="1" latinLnBrk="0" hangingPunct="1">
        <a:lnSpc>
          <a:spcPts val="1200"/>
        </a:lnSpc>
        <a:spcBef>
          <a:spcPts val="600"/>
        </a:spcBef>
        <a:spcAft>
          <a:spcPts val="250"/>
        </a:spcAft>
        <a:buFont typeface="Arial" panose="020B0604020202020204" pitchFamily="34" charset="0"/>
        <a:buNone/>
        <a:defRPr sz="900" b="1" kern="1200">
          <a:solidFill>
            <a:schemeClr val="tx1"/>
          </a:solidFill>
          <a:latin typeface="Arial" panose="020B0604020202020204" pitchFamily="34" charset="0"/>
          <a:ea typeface="+mn-ea"/>
          <a:cs typeface="Arial" panose="020B0604020202020204" pitchFamily="34" charset="0"/>
        </a:defRPr>
      </a:lvl4pPr>
      <a:lvl5pPr marL="0" indent="0" algn="l" defTabSz="180000" rtl="0" eaLnBrk="1" latinLnBrk="0" hangingPunct="1">
        <a:lnSpc>
          <a:spcPts val="1200"/>
        </a:lnSpc>
        <a:spcBef>
          <a:spcPts val="0"/>
        </a:spcBef>
        <a:spcAft>
          <a:spcPts val="300"/>
        </a:spcAft>
        <a:buFont typeface="Arial" panose="020B0604020202020204" pitchFamily="34" charset="0"/>
        <a:buNone/>
        <a:defRPr sz="900" kern="1200">
          <a:solidFill>
            <a:schemeClr val="tx1"/>
          </a:solidFill>
          <a:latin typeface="Arial" panose="020B0604020202020204" pitchFamily="34" charset="0"/>
          <a:ea typeface="+mn-ea"/>
          <a:cs typeface="Arial" panose="020B0604020202020204" pitchFamily="34" charset="0"/>
        </a:defRPr>
      </a:lvl5pPr>
      <a:lvl6pPr marL="180000" indent="-180000" algn="l" defTabSz="180000" rtl="0" eaLnBrk="1" latinLnBrk="0" hangingPunct="1">
        <a:lnSpc>
          <a:spcPts val="1700"/>
        </a:lnSpc>
        <a:spcBef>
          <a:spcPts val="0"/>
        </a:spcBef>
        <a:spcAft>
          <a:spcPts val="0"/>
        </a:spcAft>
        <a:buClr>
          <a:schemeClr val="tx2"/>
        </a:buClr>
        <a:buFont typeface="Arial" panose="020B0604020202020204" pitchFamily="34" charset="0"/>
        <a:buChar char="•"/>
        <a:defRPr sz="1400" kern="1200" baseline="0">
          <a:solidFill>
            <a:schemeClr val="tx1"/>
          </a:solidFill>
          <a:latin typeface="Arial" panose="020B0604020202020204" pitchFamily="34" charset="0"/>
          <a:ea typeface="+mn-ea"/>
          <a:cs typeface="+mn-cs"/>
        </a:defRPr>
      </a:lvl6pPr>
      <a:lvl7pPr marL="360000" indent="-180000" algn="l" defTabSz="180000" rtl="0" eaLnBrk="1" latinLnBrk="0" hangingPunct="1">
        <a:lnSpc>
          <a:spcPts val="1550"/>
        </a:lnSpc>
        <a:spcBef>
          <a:spcPts val="0"/>
        </a:spcBef>
        <a:spcAft>
          <a:spcPts val="0"/>
        </a:spcAft>
        <a:buClr>
          <a:schemeClr val="tx2"/>
        </a:buClr>
        <a:buFont typeface="System Font Regular"/>
        <a:buChar char="-"/>
        <a:defRPr sz="1200" kern="1200">
          <a:solidFill>
            <a:schemeClr val="tx1"/>
          </a:solidFill>
          <a:latin typeface="Arial" panose="020B0604020202020204" pitchFamily="34" charset="0"/>
          <a:ea typeface="+mn-ea"/>
          <a:cs typeface="Arial" panose="020B0604020202020204" pitchFamily="34" charset="0"/>
        </a:defRPr>
      </a:lvl7pPr>
      <a:lvl8pPr marL="540000" indent="-180000" algn="l" defTabSz="180000" rtl="0" eaLnBrk="1" latinLnBrk="0" hangingPunct="1">
        <a:lnSpc>
          <a:spcPts val="1200"/>
        </a:lnSpc>
        <a:spcBef>
          <a:spcPts val="0"/>
        </a:spcBef>
        <a:buClr>
          <a:schemeClr val="tx2"/>
        </a:buClr>
        <a:buFont typeface="Arial" panose="020B0604020202020204" pitchFamily="34" charset="0"/>
        <a:buChar char="•"/>
        <a:defRPr sz="900" kern="1200">
          <a:solidFill>
            <a:schemeClr val="tx1"/>
          </a:solidFill>
          <a:latin typeface="Arial" panose="020B0604020202020204" pitchFamily="34" charset="0"/>
          <a:ea typeface="+mn-ea"/>
          <a:cs typeface="Arial" panose="020B0604020202020204" pitchFamily="34" charset="0"/>
        </a:defRPr>
      </a:lvl8pPr>
      <a:lvl9pPr marL="720000" indent="-180000" algn="l" defTabSz="180000" rtl="0" eaLnBrk="1" latinLnBrk="0" hangingPunct="1">
        <a:lnSpc>
          <a:spcPts val="1200"/>
        </a:lnSpc>
        <a:spcBef>
          <a:spcPts val="0"/>
        </a:spcBef>
        <a:buClr>
          <a:schemeClr val="tx2"/>
        </a:buClr>
        <a:buFont typeface="System Font Regular"/>
        <a:buChar char="-"/>
        <a:defRPr sz="900" kern="1200">
          <a:solidFill>
            <a:schemeClr val="tx1"/>
          </a:solidFill>
          <a:latin typeface="Arial" panose="020B0604020202020204" pitchFamily="34" charset="0"/>
          <a:ea typeface="+mn-ea"/>
          <a:cs typeface="Arial" panose="020B0604020202020204"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1.xml"/><Relationship Id="rId4" Type="http://schemas.openxmlformats.org/officeDocument/2006/relationships/chart" Target="../charts/chart6.xml"/></Relationships>
</file>

<file path=ppt/slides/_rels/slide7.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1.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76488681-03D7-6F8A-D7B2-71FF1AAA68F6}"/>
              </a:ext>
            </a:extLst>
          </p:cNvPr>
          <p:cNvSpPr>
            <a:spLocks noGrp="1"/>
          </p:cNvSpPr>
          <p:nvPr>
            <p:ph type="ctrTitle"/>
          </p:nvPr>
        </p:nvSpPr>
        <p:spPr>
          <a:xfrm>
            <a:off x="468141" y="1578026"/>
            <a:ext cx="11125444" cy="991883"/>
          </a:xfrm>
        </p:spPr>
        <p:txBody>
          <a:bodyPr/>
          <a:lstStyle/>
          <a:p>
            <a:pPr algn="ctr"/>
            <a:r>
              <a:rPr lang="en-GB" dirty="0"/>
              <a:t>Ward Panel Meeting</a:t>
            </a:r>
            <a:br>
              <a:rPr lang="en-GB" dirty="0"/>
            </a:br>
            <a:r>
              <a:rPr lang="en-GB" sz="1400" dirty="0"/>
              <a:t>Data retrieved from APRIL – SEPTEMBER-26</a:t>
            </a:r>
            <a:endParaRPr lang="en-US" dirty="0"/>
          </a:p>
        </p:txBody>
      </p:sp>
      <p:sp>
        <p:nvSpPr>
          <p:cNvPr id="3" name="Text Placeholder 2"/>
          <p:cNvSpPr>
            <a:spLocks noGrp="1"/>
          </p:cNvSpPr>
          <p:nvPr>
            <p:ph type="body" sz="quarter" idx="11"/>
          </p:nvPr>
        </p:nvSpPr>
        <p:spPr/>
        <p:txBody>
          <a:bodyPr/>
          <a:lstStyle/>
          <a:p>
            <a:r>
              <a:rPr lang="en-GB" dirty="0"/>
              <a:t>Catford South Safer Neighbourhood Team</a:t>
            </a:r>
          </a:p>
        </p:txBody>
      </p:sp>
      <p:sp>
        <p:nvSpPr>
          <p:cNvPr id="4" name="Text Placeholder 2"/>
          <p:cNvSpPr>
            <a:spLocks noGrp="1"/>
          </p:cNvSpPr>
          <p:nvPr>
            <p:ph type="body" sz="quarter" idx="11"/>
          </p:nvPr>
        </p:nvSpPr>
        <p:spPr>
          <a:xfrm>
            <a:off x="10065906" y="4387676"/>
            <a:ext cx="2145632" cy="2117557"/>
          </a:xfrm>
        </p:spPr>
        <p:txBody>
          <a:bodyPr/>
          <a:lstStyle/>
          <a:p>
            <a:r>
              <a:rPr lang="en-GB" dirty="0"/>
              <a:t>Team Members</a:t>
            </a:r>
          </a:p>
          <a:p>
            <a:endParaRPr lang="en-GB" dirty="0"/>
          </a:p>
          <a:p>
            <a:r>
              <a:rPr lang="en-GB" dirty="0"/>
              <a:t>PC PEREZ</a:t>
            </a:r>
          </a:p>
          <a:p>
            <a:r>
              <a:rPr lang="en-GB" dirty="0"/>
              <a:t>PC TAVARES</a:t>
            </a:r>
          </a:p>
          <a:p>
            <a:r>
              <a:rPr lang="en-GB" dirty="0"/>
              <a:t>PC JENKINS</a:t>
            </a:r>
          </a:p>
          <a:p>
            <a:r>
              <a:rPr lang="en-GB" dirty="0"/>
              <a:t>PCSO Guleser Cater</a:t>
            </a:r>
          </a:p>
        </p:txBody>
      </p:sp>
    </p:spTree>
    <p:extLst>
      <p:ext uri="{BB962C8B-B14F-4D97-AF65-F5344CB8AC3E}">
        <p14:creationId xmlns:p14="http://schemas.microsoft.com/office/powerpoint/2010/main" val="10506476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87860" y="266975"/>
            <a:ext cx="10969704"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33A1"/>
                </a:solidFill>
                <a:effectLst/>
                <a:uLnTx/>
                <a:uFillTx/>
                <a:latin typeface="Calibri" panose="020F0502020204030204"/>
                <a:ea typeface="+mn-ea"/>
                <a:cs typeface="+mn-cs"/>
              </a:rPr>
              <a:t>Ward Total</a:t>
            </a:r>
            <a:r>
              <a:rPr kumimoji="0" lang="en-GB" sz="2800" b="1" i="0" u="none" strike="noStrike" kern="1200" cap="none" spc="0" normalizeH="0" noProof="0" dirty="0">
                <a:ln>
                  <a:noFill/>
                </a:ln>
                <a:solidFill>
                  <a:srgbClr val="0033A1"/>
                </a:solidFill>
                <a:effectLst/>
                <a:uLnTx/>
                <a:uFillTx/>
                <a:latin typeface="Calibri" panose="020F0502020204030204"/>
                <a:ea typeface="+mn-ea"/>
                <a:cs typeface="+mn-cs"/>
              </a:rPr>
              <a:t> Notifiable Offences for 6 Months-April-Sep 26</a:t>
            </a:r>
            <a:endParaRPr kumimoji="0" lang="en-GB" sz="2800" b="0" i="0" u="none" strike="noStrike" kern="1200" cap="none" spc="0" normalizeH="0" baseline="0" noProof="0" dirty="0">
              <a:ln>
                <a:noFill/>
              </a:ln>
              <a:solidFill>
                <a:srgbClr val="0033A1"/>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9E72925F-AC04-E824-4C38-695A29884266}"/>
              </a:ext>
            </a:extLst>
          </p:cNvPr>
          <p:cNvSpPr txBox="1"/>
          <p:nvPr/>
        </p:nvSpPr>
        <p:spPr>
          <a:xfrm>
            <a:off x="117845" y="2660072"/>
            <a:ext cx="769834" cy="461665"/>
          </a:xfrm>
          <a:prstGeom prst="rect">
            <a:avLst/>
          </a:prstGeom>
          <a:noFill/>
        </p:spPr>
        <p:txBody>
          <a:bodyPr wrap="square" rtlCol="0">
            <a:spAutoFit/>
          </a:bodyPr>
          <a:lstStyle/>
          <a:p>
            <a:r>
              <a:rPr lang="en-GB" sz="1200" dirty="0"/>
              <a:t>No. of incidents</a:t>
            </a:r>
          </a:p>
        </p:txBody>
      </p:sp>
      <p:graphicFrame>
        <p:nvGraphicFramePr>
          <p:cNvPr id="2" name="Chart 1">
            <a:extLst>
              <a:ext uri="{FF2B5EF4-FFF2-40B4-BE49-F238E27FC236}">
                <a16:creationId xmlns:a16="http://schemas.microsoft.com/office/drawing/2014/main" id="{67736F32-A8F3-3A19-4CE3-DFDB405F9D3F}"/>
              </a:ext>
            </a:extLst>
          </p:cNvPr>
          <p:cNvGraphicFramePr>
            <a:graphicFrameLocks/>
          </p:cNvGraphicFramePr>
          <p:nvPr>
            <p:extLst>
              <p:ext uri="{D42A27DB-BD31-4B8C-83A1-F6EECF244321}">
                <p14:modId xmlns:p14="http://schemas.microsoft.com/office/powerpoint/2010/main" val="1631141168"/>
              </p:ext>
            </p:extLst>
          </p:nvPr>
        </p:nvGraphicFramePr>
        <p:xfrm>
          <a:off x="1294410" y="878774"/>
          <a:ext cx="9203377" cy="431074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9688750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479470" y="344380"/>
            <a:ext cx="5830785"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33A1"/>
                </a:solidFill>
                <a:effectLst/>
                <a:uLnTx/>
                <a:uFillTx/>
                <a:latin typeface="Calibri" panose="020F0502020204030204"/>
                <a:ea typeface="+mn-ea"/>
                <a:cs typeface="+mn-cs"/>
              </a:rPr>
              <a:t>Percentage </a:t>
            </a:r>
            <a:r>
              <a:rPr lang="en-GB" sz="2800" b="1" dirty="0">
                <a:solidFill>
                  <a:srgbClr val="0033A1"/>
                </a:solidFill>
                <a:latin typeface="Calibri" panose="020F0502020204030204"/>
              </a:rPr>
              <a:t>of Crime</a:t>
            </a:r>
            <a:endParaRPr kumimoji="0" lang="en-GB" sz="2800" b="0" i="0" u="none" strike="noStrike" kern="1200" cap="none" spc="0" normalizeH="0" baseline="0" noProof="0" dirty="0">
              <a:ln>
                <a:noFill/>
              </a:ln>
              <a:solidFill>
                <a:srgbClr val="0033A1"/>
              </a:solidFill>
              <a:effectLst/>
              <a:uLnTx/>
              <a:uFillTx/>
              <a:latin typeface="Calibri" panose="020F0502020204030204"/>
              <a:ea typeface="+mn-ea"/>
              <a:cs typeface="+mn-cs"/>
            </a:endParaRPr>
          </a:p>
        </p:txBody>
      </p:sp>
      <p:sp>
        <p:nvSpPr>
          <p:cNvPr id="8" name="Rectangle 7"/>
          <p:cNvSpPr/>
          <p:nvPr/>
        </p:nvSpPr>
        <p:spPr>
          <a:xfrm>
            <a:off x="1114873" y="659634"/>
            <a:ext cx="9962254"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noProof="0" dirty="0">
                <a:solidFill>
                  <a:srgbClr val="0033A1"/>
                </a:solidFill>
                <a:latin typeface="Calibri" panose="020F0502020204030204"/>
              </a:rPr>
              <a:t>  </a:t>
            </a:r>
            <a:r>
              <a:rPr lang="en-GB" sz="2800" b="1" dirty="0">
                <a:solidFill>
                  <a:srgbClr val="0033A1"/>
                </a:solidFill>
                <a:latin typeface="Calibri" panose="020F0502020204030204"/>
              </a:rPr>
              <a:t>APRIL-SEP</a:t>
            </a:r>
            <a:r>
              <a:rPr lang="en-GB" sz="2800" b="1" noProof="0" dirty="0">
                <a:solidFill>
                  <a:srgbClr val="0033A1"/>
                </a:solidFill>
                <a:latin typeface="Calibri" panose="020F0502020204030204"/>
              </a:rPr>
              <a:t>26 – </a:t>
            </a:r>
            <a:endParaRPr kumimoji="0" lang="en-GB" sz="2800" b="1" u="none" strike="noStrike" kern="1200" cap="none" spc="0" normalizeH="0" baseline="0" noProof="0" dirty="0">
              <a:ln>
                <a:noFill/>
              </a:ln>
              <a:solidFill>
                <a:srgbClr val="0033A1"/>
              </a:solidFill>
              <a:effectLst/>
              <a:uLnTx/>
              <a:uFillTx/>
              <a:latin typeface="Calibri" panose="020F0502020204030204"/>
            </a:endParaRPr>
          </a:p>
        </p:txBody>
      </p:sp>
      <p:graphicFrame>
        <p:nvGraphicFramePr>
          <p:cNvPr id="3" name="Chart 2">
            <a:extLst>
              <a:ext uri="{FF2B5EF4-FFF2-40B4-BE49-F238E27FC236}">
                <a16:creationId xmlns:a16="http://schemas.microsoft.com/office/drawing/2014/main" id="{D7BD8622-3D3C-2066-C982-5DC9CCC78D9A}"/>
              </a:ext>
            </a:extLst>
          </p:cNvPr>
          <p:cNvGraphicFramePr>
            <a:graphicFrameLocks/>
          </p:cNvGraphicFramePr>
          <p:nvPr>
            <p:extLst>
              <p:ext uri="{D42A27DB-BD31-4B8C-83A1-F6EECF244321}">
                <p14:modId xmlns:p14="http://schemas.microsoft.com/office/powerpoint/2010/main" val="2098517657"/>
              </p:ext>
            </p:extLst>
          </p:nvPr>
        </p:nvGraphicFramePr>
        <p:xfrm>
          <a:off x="2167003" y="1099377"/>
          <a:ext cx="8223906" cy="469859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 name="Chart 1">
            <a:extLst>
              <a:ext uri="{FF2B5EF4-FFF2-40B4-BE49-F238E27FC236}">
                <a16:creationId xmlns:a16="http://schemas.microsoft.com/office/drawing/2014/main" id="{AABB3EEB-E739-DB7A-B72E-5051010BC7E6}"/>
              </a:ext>
            </a:extLst>
          </p:cNvPr>
          <p:cNvGraphicFramePr>
            <a:graphicFrameLocks/>
          </p:cNvGraphicFramePr>
          <p:nvPr>
            <p:extLst>
              <p:ext uri="{D42A27DB-BD31-4B8C-83A1-F6EECF244321}">
                <p14:modId xmlns:p14="http://schemas.microsoft.com/office/powerpoint/2010/main" val="255004599"/>
              </p:ext>
            </p:extLst>
          </p:nvPr>
        </p:nvGraphicFramePr>
        <p:xfrm>
          <a:off x="2167003" y="1182855"/>
          <a:ext cx="7558888" cy="475480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558753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87860" y="266975"/>
            <a:ext cx="10969704"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33A1"/>
                </a:solidFill>
                <a:effectLst/>
                <a:uLnTx/>
                <a:uFillTx/>
                <a:latin typeface="Calibri" panose="020F0502020204030204"/>
                <a:ea typeface="+mn-ea"/>
                <a:cs typeface="+mn-cs"/>
              </a:rPr>
              <a:t>Ward Priority </a:t>
            </a:r>
            <a:r>
              <a:rPr lang="en-GB" sz="2800" b="1" dirty="0">
                <a:solidFill>
                  <a:srgbClr val="0033A1"/>
                </a:solidFill>
                <a:latin typeface="Calibri" panose="020F0502020204030204"/>
              </a:rPr>
              <a:t>1 </a:t>
            </a:r>
            <a:r>
              <a:rPr kumimoji="0" lang="en-GB" sz="2800" b="1" i="0" u="none" strike="noStrike" kern="1200" cap="none" spc="0" normalizeH="0" baseline="0" noProof="0" dirty="0">
                <a:ln>
                  <a:noFill/>
                </a:ln>
                <a:solidFill>
                  <a:srgbClr val="0033A1"/>
                </a:solidFill>
                <a:effectLst/>
                <a:uLnTx/>
                <a:uFillTx/>
                <a:latin typeface="Calibri" panose="020F0502020204030204"/>
                <a:ea typeface="+mn-ea"/>
                <a:cs typeface="+mn-cs"/>
              </a:rPr>
              <a:t>– ASB- April-Sept 26</a:t>
            </a:r>
            <a:endParaRPr kumimoji="0" lang="en-GB" sz="2800" b="0" i="0" u="none" strike="noStrike" kern="1200" cap="none" spc="0" normalizeH="0" baseline="0" noProof="0" dirty="0">
              <a:ln>
                <a:noFill/>
              </a:ln>
              <a:solidFill>
                <a:srgbClr val="0033A1"/>
              </a:solidFill>
              <a:effectLst/>
              <a:uLnTx/>
              <a:uFillTx/>
              <a:latin typeface="Calibri" panose="020F0502020204030204"/>
              <a:ea typeface="+mn-ea"/>
              <a:cs typeface="+mn-cs"/>
            </a:endParaRPr>
          </a:p>
        </p:txBody>
      </p:sp>
      <p:sp>
        <p:nvSpPr>
          <p:cNvPr id="8" name="TextBox 7"/>
          <p:cNvSpPr txBox="1"/>
          <p:nvPr/>
        </p:nvSpPr>
        <p:spPr>
          <a:xfrm>
            <a:off x="7513266" y="1764707"/>
            <a:ext cx="4458296" cy="2862322"/>
          </a:xfrm>
          <a:prstGeom prst="rect">
            <a:avLst/>
          </a:prstGeom>
          <a:solidFill>
            <a:schemeClr val="bg1"/>
          </a:solidFill>
          <a:ln>
            <a:solidFill>
              <a:schemeClr val="tx1"/>
            </a:solidFill>
          </a:ln>
        </p:spPr>
        <p:txBody>
          <a:bodyPr wrap="square" rtlCol="0">
            <a:spAutoFit/>
          </a:bodyPr>
          <a:lstStyle/>
          <a:p>
            <a:r>
              <a:rPr lang="en-GB" dirty="0"/>
              <a:t>Actions Taken by your Ward Team in line with Priority:-</a:t>
            </a:r>
          </a:p>
          <a:p>
            <a:r>
              <a:rPr lang="en-GB" dirty="0"/>
              <a:t>1. Closure Orders</a:t>
            </a:r>
          </a:p>
          <a:p>
            <a:r>
              <a:rPr lang="en-GB" dirty="0"/>
              <a:t>2. Home Visits</a:t>
            </a:r>
          </a:p>
          <a:p>
            <a:r>
              <a:rPr lang="en-GB" dirty="0"/>
              <a:t>3. Multiple Community Protection Warnings/ Notices issued</a:t>
            </a:r>
          </a:p>
          <a:p>
            <a:r>
              <a:rPr lang="en-GB" dirty="0"/>
              <a:t>4. Liaising with housing associations and local authorities</a:t>
            </a:r>
          </a:p>
          <a:p>
            <a:r>
              <a:rPr lang="en-GB" dirty="0"/>
              <a:t>5. Targeted area patrols</a:t>
            </a:r>
          </a:p>
          <a:p>
            <a:endParaRPr lang="en-GB" dirty="0"/>
          </a:p>
        </p:txBody>
      </p:sp>
      <p:sp>
        <p:nvSpPr>
          <p:cNvPr id="4" name="TextBox 3">
            <a:extLst>
              <a:ext uri="{FF2B5EF4-FFF2-40B4-BE49-F238E27FC236}">
                <a16:creationId xmlns:a16="http://schemas.microsoft.com/office/drawing/2014/main" id="{BBAECEFC-3D98-43DA-A4E2-56E84BA1ECAD}"/>
              </a:ext>
            </a:extLst>
          </p:cNvPr>
          <p:cNvSpPr txBox="1"/>
          <p:nvPr/>
        </p:nvSpPr>
        <p:spPr>
          <a:xfrm>
            <a:off x="220438" y="456741"/>
            <a:ext cx="769834" cy="461665"/>
          </a:xfrm>
          <a:prstGeom prst="rect">
            <a:avLst/>
          </a:prstGeom>
          <a:noFill/>
        </p:spPr>
        <p:txBody>
          <a:bodyPr wrap="square" rtlCol="0">
            <a:spAutoFit/>
          </a:bodyPr>
          <a:lstStyle/>
          <a:p>
            <a:r>
              <a:rPr lang="en-GB" sz="1200" dirty="0"/>
              <a:t>No. of incidents</a:t>
            </a:r>
          </a:p>
        </p:txBody>
      </p:sp>
      <p:graphicFrame>
        <p:nvGraphicFramePr>
          <p:cNvPr id="2" name="Chart 1">
            <a:extLst>
              <a:ext uri="{FF2B5EF4-FFF2-40B4-BE49-F238E27FC236}">
                <a16:creationId xmlns:a16="http://schemas.microsoft.com/office/drawing/2014/main" id="{5C247F55-E5F3-5E08-8E73-7E12583AA848}"/>
              </a:ext>
            </a:extLst>
          </p:cNvPr>
          <p:cNvGraphicFramePr>
            <a:graphicFrameLocks/>
          </p:cNvGraphicFramePr>
          <p:nvPr>
            <p:extLst>
              <p:ext uri="{D42A27DB-BD31-4B8C-83A1-F6EECF244321}">
                <p14:modId xmlns:p14="http://schemas.microsoft.com/office/powerpoint/2010/main" val="1174839897"/>
              </p:ext>
            </p:extLst>
          </p:nvPr>
        </p:nvGraphicFramePr>
        <p:xfrm>
          <a:off x="288803" y="687573"/>
          <a:ext cx="6990752" cy="505488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9096420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14727" y="205420"/>
            <a:ext cx="10969704" cy="523220"/>
          </a:xfrm>
          <a:prstGeom prst="rect">
            <a:avLst/>
          </a:prstGeom>
        </p:spPr>
        <p:txBody>
          <a:bodyPr wrap="square">
            <a:spAutoFit/>
          </a:bodyPr>
          <a:lstStyle/>
          <a:p>
            <a:pPr lvl="0" algn="ctr">
              <a:defRPr/>
            </a:pPr>
            <a:r>
              <a:rPr kumimoji="0" lang="en-GB" sz="2800" b="1" i="0" u="none" strike="noStrike" kern="1200" cap="none" spc="0" normalizeH="0" baseline="0" noProof="0" dirty="0">
                <a:ln>
                  <a:noFill/>
                </a:ln>
                <a:solidFill>
                  <a:srgbClr val="0033A1"/>
                </a:solidFill>
                <a:effectLst/>
                <a:uLnTx/>
                <a:uFillTx/>
                <a:latin typeface="Calibri" panose="020F0502020204030204"/>
                <a:ea typeface="+mn-ea"/>
                <a:cs typeface="+mn-cs"/>
              </a:rPr>
              <a:t>Ward Priority 2-</a:t>
            </a:r>
            <a:r>
              <a:rPr lang="en-GB" sz="2800" b="1" dirty="0">
                <a:solidFill>
                  <a:srgbClr val="0033A1"/>
                </a:solidFill>
              </a:rPr>
              <a:t>Burglaries</a:t>
            </a:r>
            <a:r>
              <a:rPr kumimoji="0" lang="en-GB" sz="2800" b="1" i="0" u="none" strike="noStrike" kern="1200" cap="none" spc="0" normalizeH="0" baseline="0" noProof="0" dirty="0">
                <a:ln>
                  <a:noFill/>
                </a:ln>
                <a:solidFill>
                  <a:srgbClr val="0033A1"/>
                </a:solidFill>
                <a:effectLst/>
                <a:uLnTx/>
                <a:uFillTx/>
                <a:latin typeface="Calibri" panose="020F0502020204030204"/>
                <a:ea typeface="+mn-ea"/>
                <a:cs typeface="+mn-cs"/>
              </a:rPr>
              <a:t> – April-Sept 26-</a:t>
            </a:r>
            <a:endParaRPr kumimoji="0" lang="en-GB" sz="2800" b="0" i="0" u="none" strike="noStrike" kern="1200" cap="none" spc="0" normalizeH="0" baseline="0" noProof="0" dirty="0">
              <a:ln>
                <a:noFill/>
              </a:ln>
              <a:solidFill>
                <a:srgbClr val="0033A1"/>
              </a:solidFill>
              <a:effectLst/>
              <a:uLnTx/>
              <a:uFillTx/>
              <a:latin typeface="Calibri" panose="020F0502020204030204"/>
              <a:ea typeface="+mn-ea"/>
              <a:cs typeface="+mn-cs"/>
            </a:endParaRPr>
          </a:p>
        </p:txBody>
      </p:sp>
      <p:sp>
        <p:nvSpPr>
          <p:cNvPr id="14" name="TextBox 13"/>
          <p:cNvSpPr txBox="1"/>
          <p:nvPr/>
        </p:nvSpPr>
        <p:spPr>
          <a:xfrm>
            <a:off x="7030277" y="1990362"/>
            <a:ext cx="4853683" cy="2031325"/>
          </a:xfrm>
          <a:prstGeom prst="rect">
            <a:avLst/>
          </a:prstGeom>
          <a:solidFill>
            <a:schemeClr val="bg1"/>
          </a:solidFill>
          <a:ln>
            <a:solidFill>
              <a:schemeClr val="tx1"/>
            </a:solidFill>
          </a:ln>
        </p:spPr>
        <p:txBody>
          <a:bodyPr wrap="square" rtlCol="0">
            <a:spAutoFit/>
          </a:bodyPr>
          <a:lstStyle/>
          <a:p>
            <a:r>
              <a:rPr lang="en-GB" dirty="0"/>
              <a:t>Actions Taken by your Ward Team in line with Priority:-</a:t>
            </a:r>
          </a:p>
          <a:p>
            <a:r>
              <a:rPr lang="en-GB" dirty="0"/>
              <a:t>1. CCTV enquiries surrounding burglaries </a:t>
            </a:r>
          </a:p>
          <a:p>
            <a:r>
              <a:rPr lang="en-GB" dirty="0"/>
              <a:t>2. Burglary advice leaflet’s</a:t>
            </a:r>
          </a:p>
          <a:p>
            <a:r>
              <a:rPr lang="en-GB" dirty="0"/>
              <a:t>3. Reassurance patrols in targeted area’s</a:t>
            </a:r>
          </a:p>
          <a:p>
            <a:r>
              <a:rPr lang="en-GB" dirty="0"/>
              <a:t>4. Crime prevention advice</a:t>
            </a:r>
          </a:p>
          <a:p>
            <a:r>
              <a:rPr lang="en-GB" dirty="0"/>
              <a:t>5. Identifying Suspects</a:t>
            </a:r>
          </a:p>
        </p:txBody>
      </p:sp>
      <p:sp>
        <p:nvSpPr>
          <p:cNvPr id="4" name="TextBox 3">
            <a:extLst>
              <a:ext uri="{FF2B5EF4-FFF2-40B4-BE49-F238E27FC236}">
                <a16:creationId xmlns:a16="http://schemas.microsoft.com/office/drawing/2014/main" id="{DF968415-07B5-19E5-3DBA-F72EFD772D19}"/>
              </a:ext>
            </a:extLst>
          </p:cNvPr>
          <p:cNvSpPr txBox="1"/>
          <p:nvPr/>
        </p:nvSpPr>
        <p:spPr>
          <a:xfrm>
            <a:off x="160441" y="528585"/>
            <a:ext cx="769834" cy="461665"/>
          </a:xfrm>
          <a:prstGeom prst="rect">
            <a:avLst/>
          </a:prstGeom>
          <a:noFill/>
        </p:spPr>
        <p:txBody>
          <a:bodyPr wrap="square" rtlCol="0">
            <a:spAutoFit/>
          </a:bodyPr>
          <a:lstStyle/>
          <a:p>
            <a:r>
              <a:rPr lang="en-GB" sz="1200" dirty="0"/>
              <a:t>No. of incidents</a:t>
            </a:r>
          </a:p>
        </p:txBody>
      </p:sp>
      <p:graphicFrame>
        <p:nvGraphicFramePr>
          <p:cNvPr id="3" name="Chart 2">
            <a:extLst>
              <a:ext uri="{FF2B5EF4-FFF2-40B4-BE49-F238E27FC236}">
                <a16:creationId xmlns:a16="http://schemas.microsoft.com/office/drawing/2014/main" id="{D33476B5-F221-6D46-ECF4-C4E72D308704}"/>
              </a:ext>
            </a:extLst>
          </p:cNvPr>
          <p:cNvGraphicFramePr>
            <a:graphicFrameLocks/>
          </p:cNvGraphicFramePr>
          <p:nvPr>
            <p:extLst>
              <p:ext uri="{D42A27DB-BD31-4B8C-83A1-F6EECF244321}">
                <p14:modId xmlns:p14="http://schemas.microsoft.com/office/powerpoint/2010/main" val="4040974481"/>
              </p:ext>
            </p:extLst>
          </p:nvPr>
        </p:nvGraphicFramePr>
        <p:xfrm>
          <a:off x="760022" y="911431"/>
          <a:ext cx="6270255" cy="503513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007134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87860" y="266975"/>
            <a:ext cx="10969704"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33A1"/>
                </a:solidFill>
                <a:effectLst/>
                <a:uLnTx/>
                <a:uFillTx/>
                <a:latin typeface="Calibri" panose="020F0502020204030204"/>
                <a:ea typeface="+mn-ea"/>
                <a:cs typeface="+mn-cs"/>
              </a:rPr>
              <a:t>Ward Priority 3 – </a:t>
            </a:r>
            <a:r>
              <a:rPr lang="en-GB" sz="2800" b="1" dirty="0">
                <a:solidFill>
                  <a:srgbClr val="0033A1"/>
                </a:solidFill>
                <a:latin typeface="Calibri" panose="020F0502020204030204"/>
              </a:rPr>
              <a:t>Motor Vehicle Crimes- April-Sept 26</a:t>
            </a:r>
            <a:endParaRPr kumimoji="0" lang="en-GB" sz="2800" b="0" i="0" u="none" strike="noStrike" kern="1200" cap="none" spc="0" normalizeH="0" baseline="0" noProof="0" dirty="0">
              <a:ln>
                <a:noFill/>
              </a:ln>
              <a:solidFill>
                <a:srgbClr val="0033A1"/>
              </a:solidFill>
              <a:effectLst/>
              <a:uLnTx/>
              <a:uFillTx/>
              <a:latin typeface="Calibri" panose="020F0502020204030204"/>
              <a:ea typeface="+mn-ea"/>
              <a:cs typeface="+mn-cs"/>
            </a:endParaRPr>
          </a:p>
        </p:txBody>
      </p:sp>
      <p:sp>
        <p:nvSpPr>
          <p:cNvPr id="2" name="TextBox 1"/>
          <p:cNvSpPr txBox="1"/>
          <p:nvPr/>
        </p:nvSpPr>
        <p:spPr>
          <a:xfrm>
            <a:off x="7344697" y="1130826"/>
            <a:ext cx="4758813" cy="1477328"/>
          </a:xfrm>
          <a:prstGeom prst="rect">
            <a:avLst/>
          </a:prstGeom>
          <a:solidFill>
            <a:schemeClr val="bg1"/>
          </a:solidFill>
          <a:ln>
            <a:solidFill>
              <a:schemeClr val="tx1"/>
            </a:solidFill>
          </a:ln>
        </p:spPr>
        <p:txBody>
          <a:bodyPr wrap="square" rtlCol="0">
            <a:spAutoFit/>
          </a:bodyPr>
          <a:lstStyle/>
          <a:p>
            <a:r>
              <a:rPr lang="en-GB" dirty="0"/>
              <a:t>Actions Taken by your Ward Team in line with Priority:-</a:t>
            </a:r>
          </a:p>
          <a:p>
            <a:pPr marL="342900" indent="-342900">
              <a:buAutoNum type="arabicPeriod"/>
            </a:pPr>
            <a:r>
              <a:rPr lang="en-GB" dirty="0"/>
              <a:t>Crime Prevention Advice</a:t>
            </a:r>
          </a:p>
          <a:p>
            <a:pPr marL="342900" indent="-342900">
              <a:buAutoNum type="arabicPeriod"/>
            </a:pPr>
            <a:r>
              <a:rPr lang="en-GB" dirty="0"/>
              <a:t>Reassurance</a:t>
            </a:r>
          </a:p>
          <a:p>
            <a:pPr marL="342900" indent="-342900">
              <a:buAutoNum type="arabicPeriod"/>
            </a:pPr>
            <a:r>
              <a:rPr lang="en-GB" dirty="0"/>
              <a:t>Vehicle Safety advice</a:t>
            </a:r>
          </a:p>
        </p:txBody>
      </p:sp>
      <p:pic>
        <p:nvPicPr>
          <p:cNvPr id="2050" name="Picture 2" descr="selectadna-warning-sticke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58084" y="3464748"/>
            <a:ext cx="2332038" cy="1498601"/>
          </a:xfrm>
          <a:prstGeom prst="rect">
            <a:avLst/>
          </a:prstGeom>
          <a:noFill/>
          <a:ln>
            <a:noFill/>
          </a:ln>
          <a:effectLst/>
          <a:extLst>
            <a:ext uri="{909E8E84-426E-40DD-AFC4-6F175D3DCCD1}">
              <a14:hiddenFill xmlns:a14="http://schemas.microsoft.com/office/drawing/2010/main">
                <a:solidFill>
                  <a:srgbClr val="000080"/>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 name="TextBox 4">
            <a:extLst>
              <a:ext uri="{FF2B5EF4-FFF2-40B4-BE49-F238E27FC236}">
                <a16:creationId xmlns:a16="http://schemas.microsoft.com/office/drawing/2014/main" id="{300A32A9-EB0A-00BA-8193-6BEC3B2E3822}"/>
              </a:ext>
            </a:extLst>
          </p:cNvPr>
          <p:cNvSpPr txBox="1"/>
          <p:nvPr/>
        </p:nvSpPr>
        <p:spPr>
          <a:xfrm>
            <a:off x="149519" y="421484"/>
            <a:ext cx="769834" cy="461665"/>
          </a:xfrm>
          <a:prstGeom prst="rect">
            <a:avLst/>
          </a:prstGeom>
          <a:noFill/>
        </p:spPr>
        <p:txBody>
          <a:bodyPr wrap="square" rtlCol="0">
            <a:spAutoFit/>
          </a:bodyPr>
          <a:lstStyle/>
          <a:p>
            <a:r>
              <a:rPr lang="en-GB" sz="1200" dirty="0"/>
              <a:t>No. of incidents</a:t>
            </a:r>
          </a:p>
        </p:txBody>
      </p:sp>
      <p:graphicFrame>
        <p:nvGraphicFramePr>
          <p:cNvPr id="3" name="Chart 2">
            <a:extLst>
              <a:ext uri="{FF2B5EF4-FFF2-40B4-BE49-F238E27FC236}">
                <a16:creationId xmlns:a16="http://schemas.microsoft.com/office/drawing/2014/main" id="{2C1BB99B-BD66-0C4C-D134-40826BE47E51}"/>
              </a:ext>
            </a:extLst>
          </p:cNvPr>
          <p:cNvGraphicFramePr>
            <a:graphicFrameLocks/>
          </p:cNvGraphicFramePr>
          <p:nvPr>
            <p:extLst>
              <p:ext uri="{D42A27DB-BD31-4B8C-83A1-F6EECF244321}">
                <p14:modId xmlns:p14="http://schemas.microsoft.com/office/powerpoint/2010/main" val="2589187809"/>
              </p:ext>
            </p:extLst>
          </p:nvPr>
        </p:nvGraphicFramePr>
        <p:xfrm>
          <a:off x="687860" y="944704"/>
          <a:ext cx="6929061" cy="460107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0283481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48481" y="289851"/>
            <a:ext cx="10695038"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noProof="0" dirty="0">
                <a:solidFill>
                  <a:srgbClr val="0033A1"/>
                </a:solidFill>
                <a:latin typeface="Calibri" panose="020F0502020204030204"/>
              </a:rPr>
              <a:t>Robberies –April-Sept 26</a:t>
            </a:r>
          </a:p>
        </p:txBody>
      </p:sp>
      <p:sp>
        <p:nvSpPr>
          <p:cNvPr id="4" name="TextBox 3">
            <a:extLst>
              <a:ext uri="{FF2B5EF4-FFF2-40B4-BE49-F238E27FC236}">
                <a16:creationId xmlns:a16="http://schemas.microsoft.com/office/drawing/2014/main" id="{3B43F237-8FA9-29E6-01DA-F4D4AEEBC52B}"/>
              </a:ext>
            </a:extLst>
          </p:cNvPr>
          <p:cNvSpPr txBox="1"/>
          <p:nvPr/>
        </p:nvSpPr>
        <p:spPr>
          <a:xfrm>
            <a:off x="363564" y="813069"/>
            <a:ext cx="769834" cy="461665"/>
          </a:xfrm>
          <a:prstGeom prst="rect">
            <a:avLst/>
          </a:prstGeom>
          <a:noFill/>
        </p:spPr>
        <p:txBody>
          <a:bodyPr wrap="square" rtlCol="0">
            <a:spAutoFit/>
          </a:bodyPr>
          <a:lstStyle/>
          <a:p>
            <a:r>
              <a:rPr lang="en-GB" sz="1200" dirty="0"/>
              <a:t>No. of incidents</a:t>
            </a:r>
          </a:p>
        </p:txBody>
      </p:sp>
      <p:graphicFrame>
        <p:nvGraphicFramePr>
          <p:cNvPr id="2" name="Chart 1">
            <a:extLst>
              <a:ext uri="{FF2B5EF4-FFF2-40B4-BE49-F238E27FC236}">
                <a16:creationId xmlns:a16="http://schemas.microsoft.com/office/drawing/2014/main" id="{EC6A3ED1-4596-9CD6-EAC0-CD823239805B}"/>
              </a:ext>
            </a:extLst>
          </p:cNvPr>
          <p:cNvGraphicFramePr>
            <a:graphicFrameLocks/>
          </p:cNvGraphicFramePr>
          <p:nvPr>
            <p:extLst>
              <p:ext uri="{D42A27DB-BD31-4B8C-83A1-F6EECF244321}">
                <p14:modId xmlns:p14="http://schemas.microsoft.com/office/powerpoint/2010/main" val="74153727"/>
              </p:ext>
            </p:extLst>
          </p:nvPr>
        </p:nvGraphicFramePr>
        <p:xfrm>
          <a:off x="1264026" y="813069"/>
          <a:ext cx="7927475" cy="493458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205117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3AC7B459-8755-1996-9869-B10EBE10082E}"/>
              </a:ext>
            </a:extLst>
          </p:cNvPr>
          <p:cNvPicPr>
            <a:picLocks noChangeAspect="1"/>
          </p:cNvPicPr>
          <p:nvPr/>
        </p:nvPicPr>
        <p:blipFill>
          <a:blip r:embed="rId3"/>
          <a:stretch>
            <a:fillRect/>
          </a:stretch>
        </p:blipFill>
        <p:spPr>
          <a:xfrm>
            <a:off x="3578483" y="137190"/>
            <a:ext cx="5400997" cy="2000369"/>
          </a:xfrm>
          <a:prstGeom prst="rect">
            <a:avLst/>
          </a:prstGeom>
        </p:spPr>
      </p:pic>
      <p:pic>
        <p:nvPicPr>
          <p:cNvPr id="15" name="Picture 14">
            <a:extLst>
              <a:ext uri="{FF2B5EF4-FFF2-40B4-BE49-F238E27FC236}">
                <a16:creationId xmlns:a16="http://schemas.microsoft.com/office/drawing/2014/main" id="{E550AC22-60A9-2514-320B-4FD362CEAF27}"/>
              </a:ext>
            </a:extLst>
          </p:cNvPr>
          <p:cNvPicPr>
            <a:picLocks noChangeAspect="1"/>
          </p:cNvPicPr>
          <p:nvPr/>
        </p:nvPicPr>
        <p:blipFill>
          <a:blip r:embed="rId4"/>
          <a:stretch>
            <a:fillRect/>
          </a:stretch>
        </p:blipFill>
        <p:spPr>
          <a:xfrm>
            <a:off x="2485953" y="2232561"/>
            <a:ext cx="7346816" cy="3633849"/>
          </a:xfrm>
          <a:prstGeom prst="rect">
            <a:avLst/>
          </a:prstGeom>
        </p:spPr>
      </p:pic>
    </p:spTree>
    <p:extLst>
      <p:ext uri="{BB962C8B-B14F-4D97-AF65-F5344CB8AC3E}">
        <p14:creationId xmlns:p14="http://schemas.microsoft.com/office/powerpoint/2010/main" val="33153720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1"/>
          </p:nvPr>
        </p:nvSpPr>
        <p:spPr>
          <a:xfrm>
            <a:off x="401189" y="316991"/>
            <a:ext cx="10944590" cy="5366292"/>
          </a:xfrm>
        </p:spPr>
        <p:txBody>
          <a:bodyPr/>
          <a:lstStyle/>
          <a:p>
            <a:pPr indent="0" algn="ctr"/>
            <a:endParaRPr lang="en-GB" sz="3200" dirty="0">
              <a:solidFill>
                <a:schemeClr val="tx1"/>
              </a:solidFill>
              <a:latin typeface="Calibri" panose="020F0502020204030204" pitchFamily="34" charset="0"/>
              <a:cs typeface="Calibri" panose="020F0502020204030204" pitchFamily="34" charset="0"/>
            </a:endParaRPr>
          </a:p>
          <a:p>
            <a:pPr indent="0" algn="ctr"/>
            <a:endParaRPr lang="en-GB" sz="2400" i="1" dirty="0">
              <a:solidFill>
                <a:schemeClr val="tx1"/>
              </a:solidFill>
              <a:latin typeface="Calibri" panose="020F0502020204030204" pitchFamily="34" charset="0"/>
              <a:cs typeface="Calibri" panose="020F0502020204030204" pitchFamily="34" charset="0"/>
            </a:endParaRPr>
          </a:p>
        </p:txBody>
      </p:sp>
      <p:sp>
        <p:nvSpPr>
          <p:cNvPr id="5" name="Title 1"/>
          <p:cNvSpPr txBox="1">
            <a:spLocks/>
          </p:cNvSpPr>
          <p:nvPr/>
        </p:nvSpPr>
        <p:spPr>
          <a:xfrm>
            <a:off x="475696" y="316991"/>
            <a:ext cx="11254154" cy="754889"/>
          </a:xfrm>
          <a:prstGeom prst="rect">
            <a:avLst/>
          </a:prstGeom>
        </p:spPr>
        <p:txBody>
          <a:bodyPr vert="horz" wrap="square" lIns="0" tIns="0" rIns="0" bIns="0" rtlCol="0" anchor="t" anchorCtr="0">
            <a:noAutofit/>
          </a:bodyPr>
          <a:lstStyle>
            <a:lvl1pPr algn="l" defTabSz="914400" rtl="0" eaLnBrk="1" latinLnBrk="0" hangingPunct="1">
              <a:lnSpc>
                <a:spcPts val="3000"/>
              </a:lnSpc>
              <a:spcBef>
                <a:spcPct val="0"/>
              </a:spcBef>
              <a:spcAft>
                <a:spcPts val="600"/>
              </a:spcAft>
              <a:buNone/>
              <a:defRPr sz="2700" b="1" i="0" kern="1200" baseline="0">
                <a:solidFill>
                  <a:schemeClr val="tx2"/>
                </a:solidFill>
                <a:latin typeface="Arial" panose="020B0604020202020204" pitchFamily="34" charset="0"/>
                <a:ea typeface="+mj-ea"/>
                <a:cs typeface="Arial" panose="020B0604020202020204" pitchFamily="34" charset="0"/>
              </a:defRPr>
            </a:lvl1pPr>
          </a:lstStyle>
          <a:p>
            <a:pPr algn="ctr"/>
            <a:r>
              <a:rPr lang="en-GB" dirty="0"/>
              <a:t>OP RETAIL – BP, BROMLEY ROAD, BR1</a:t>
            </a:r>
          </a:p>
        </p:txBody>
      </p:sp>
      <p:sp>
        <p:nvSpPr>
          <p:cNvPr id="4" name="TextBox 3">
            <a:extLst>
              <a:ext uri="{FF2B5EF4-FFF2-40B4-BE49-F238E27FC236}">
                <a16:creationId xmlns:a16="http://schemas.microsoft.com/office/drawing/2014/main" id="{0AAC36E2-B32E-4E68-012D-7DCA80F7B524}"/>
              </a:ext>
            </a:extLst>
          </p:cNvPr>
          <p:cNvSpPr txBox="1"/>
          <p:nvPr/>
        </p:nvSpPr>
        <p:spPr>
          <a:xfrm>
            <a:off x="1114926" y="2717126"/>
            <a:ext cx="9962148" cy="3139321"/>
          </a:xfrm>
          <a:prstGeom prst="rect">
            <a:avLst/>
          </a:prstGeom>
          <a:noFill/>
        </p:spPr>
        <p:txBody>
          <a:bodyPr wrap="square" rtlCol="0">
            <a:spAutoFit/>
          </a:bodyPr>
          <a:lstStyle/>
          <a:p>
            <a:pPr fontAlgn="t">
              <a:lnSpc>
                <a:spcPct val="100000"/>
              </a:lnSpc>
              <a:buNone/>
            </a:pPr>
            <a:r>
              <a:rPr lang="en-GB" b="1" dirty="0"/>
              <a:t>April to September</a:t>
            </a:r>
            <a:endParaRPr lang="en-GB" dirty="0"/>
          </a:p>
          <a:p>
            <a:pPr fontAlgn="t">
              <a:lnSpc>
                <a:spcPct val="100000"/>
              </a:lnSpc>
              <a:buNone/>
            </a:pPr>
            <a:r>
              <a:rPr lang="en-GB" dirty="0"/>
              <a:t>Between April and September, we continued to work collaboratively to deliver sustained, intelligence-led policing in Downham Woodland Walk and the surrounding retail area on Bromley Road, tackling anti-social behaviour and repeat shoplifting in partnership with specialist teams, including TSG.</a:t>
            </a:r>
          </a:p>
          <a:p>
            <a:pPr fontAlgn="t">
              <a:lnSpc>
                <a:spcPct val="100000"/>
              </a:lnSpc>
              <a:buNone/>
            </a:pPr>
            <a:r>
              <a:rPr lang="en-GB" dirty="0"/>
              <a:t>During this period, similar enforcement activity was undertaken, resulting in numerous arrests of prolific offenders, disruption of persistent theft offences, and positive criminal justice outcomes, including custodial sentences and recalls to prison for high-harm repeat offenders.</a:t>
            </a:r>
          </a:p>
          <a:p>
            <a:pPr fontAlgn="t">
              <a:lnSpc>
                <a:spcPct val="100000"/>
              </a:lnSpc>
              <a:buNone/>
            </a:pPr>
            <a:r>
              <a:rPr lang="en-GB" dirty="0"/>
              <a:t>Local businesses have continued to report a positive impact from this work, with retailers highlighting a reduction in offending and providing positive feedback regarding the increased police presence and the improved confidence and safety of staff.</a:t>
            </a:r>
          </a:p>
          <a:p>
            <a:endParaRPr lang="en-GB" dirty="0"/>
          </a:p>
        </p:txBody>
      </p:sp>
      <p:pic>
        <p:nvPicPr>
          <p:cNvPr id="7" name="Picture 6">
            <a:extLst>
              <a:ext uri="{FF2B5EF4-FFF2-40B4-BE49-F238E27FC236}">
                <a16:creationId xmlns:a16="http://schemas.microsoft.com/office/drawing/2014/main" id="{CB87A202-2CA9-F9D2-67B5-AADE05492B13}"/>
              </a:ext>
            </a:extLst>
          </p:cNvPr>
          <p:cNvPicPr>
            <a:picLocks noChangeAspect="1"/>
          </p:cNvPicPr>
          <p:nvPr/>
        </p:nvPicPr>
        <p:blipFill>
          <a:blip r:embed="rId3"/>
          <a:stretch>
            <a:fillRect/>
          </a:stretch>
        </p:blipFill>
        <p:spPr>
          <a:xfrm>
            <a:off x="4774877" y="662817"/>
            <a:ext cx="2197213" cy="1809843"/>
          </a:xfrm>
          <a:prstGeom prst="rect">
            <a:avLst/>
          </a:prstGeom>
        </p:spPr>
      </p:pic>
    </p:spTree>
    <p:extLst>
      <p:ext uri="{BB962C8B-B14F-4D97-AF65-F5344CB8AC3E}">
        <p14:creationId xmlns:p14="http://schemas.microsoft.com/office/powerpoint/2010/main" val="14394800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F1054C-D5A2-6B92-B9B1-F5CE29AFFBDA}"/>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D3BA0F3B-3E68-9196-34A8-36E315454BFD}"/>
              </a:ext>
            </a:extLst>
          </p:cNvPr>
          <p:cNvSpPr>
            <a:spLocks noGrp="1"/>
          </p:cNvSpPr>
          <p:nvPr>
            <p:ph type="body" sz="quarter" idx="11"/>
          </p:nvPr>
        </p:nvSpPr>
        <p:spPr>
          <a:xfrm>
            <a:off x="401189" y="316991"/>
            <a:ext cx="10944590" cy="5366292"/>
          </a:xfrm>
        </p:spPr>
        <p:txBody>
          <a:bodyPr/>
          <a:lstStyle/>
          <a:p>
            <a:pPr indent="0" algn="ctr"/>
            <a:endParaRPr lang="en-GB" sz="3200" dirty="0">
              <a:solidFill>
                <a:schemeClr val="tx1"/>
              </a:solidFill>
              <a:latin typeface="Calibri" panose="020F0502020204030204" pitchFamily="34" charset="0"/>
              <a:cs typeface="Calibri" panose="020F0502020204030204" pitchFamily="34" charset="0"/>
            </a:endParaRPr>
          </a:p>
          <a:p>
            <a:pPr indent="0" algn="ctr"/>
            <a:r>
              <a:rPr lang="en-GB" sz="2000" i="1" dirty="0">
                <a:solidFill>
                  <a:schemeClr val="tx1"/>
                </a:solidFill>
                <a:latin typeface="Calibri" panose="020F0502020204030204" pitchFamily="34" charset="0"/>
                <a:cs typeface="Calibri" panose="020F0502020204030204" pitchFamily="34" charset="0"/>
              </a:rPr>
              <a:t>Since the last Ward Panel meeting we have also undertaken the following activities:-</a:t>
            </a:r>
          </a:p>
          <a:p>
            <a:pPr indent="0" algn="ctr"/>
            <a:endParaRPr lang="en-GB" sz="2400" i="1" dirty="0">
              <a:solidFill>
                <a:schemeClr val="tx1"/>
              </a:solidFill>
              <a:latin typeface="Calibri" panose="020F0502020204030204" pitchFamily="34" charset="0"/>
              <a:cs typeface="Calibri" panose="020F0502020204030204" pitchFamily="34" charset="0"/>
            </a:endParaRPr>
          </a:p>
          <a:p>
            <a:pPr indent="0" algn="ctr"/>
            <a:r>
              <a:rPr lang="en-GB" sz="1800" dirty="0">
                <a:solidFill>
                  <a:schemeClr val="tx1"/>
                </a:solidFill>
                <a:latin typeface="Calibri" panose="020F0502020204030204" pitchFamily="34" charset="0"/>
                <a:cs typeface="Calibri" panose="020F0502020204030204" pitchFamily="34" charset="0"/>
              </a:rPr>
              <a:t>1. </a:t>
            </a:r>
            <a:r>
              <a:rPr lang="en-GB" sz="1800" b="0" i="1" dirty="0">
                <a:solidFill>
                  <a:schemeClr val="tx1"/>
                </a:solidFill>
                <a:latin typeface="Calibri" panose="020F0502020204030204" pitchFamily="34" charset="0"/>
                <a:cs typeface="Calibri" panose="020F0502020204030204" pitchFamily="34" charset="0"/>
              </a:rPr>
              <a:t>Mental health assessments</a:t>
            </a:r>
            <a:endParaRPr lang="en-GB" sz="1800" i="1" dirty="0">
              <a:solidFill>
                <a:schemeClr val="tx1"/>
              </a:solidFill>
              <a:latin typeface="Calibri" panose="020F0502020204030204" pitchFamily="34" charset="0"/>
              <a:cs typeface="Calibri" panose="020F0502020204030204" pitchFamily="34" charset="0"/>
            </a:endParaRPr>
          </a:p>
          <a:p>
            <a:pPr indent="0" algn="ctr"/>
            <a:r>
              <a:rPr lang="en-GB" sz="1800" i="1" dirty="0">
                <a:solidFill>
                  <a:schemeClr val="tx1"/>
                </a:solidFill>
                <a:latin typeface="Calibri" panose="020F0502020204030204" pitchFamily="34" charset="0"/>
                <a:cs typeface="Calibri" panose="020F0502020204030204" pitchFamily="34" charset="0"/>
              </a:rPr>
              <a:t>2. </a:t>
            </a:r>
            <a:r>
              <a:rPr lang="en-GB" sz="1800" b="0" i="1" dirty="0">
                <a:solidFill>
                  <a:schemeClr val="tx1"/>
                </a:solidFill>
                <a:latin typeface="Calibri" panose="020F0502020204030204" pitchFamily="34" charset="0"/>
                <a:cs typeface="Calibri" panose="020F0502020204030204" pitchFamily="34" charset="0"/>
              </a:rPr>
              <a:t>CPW,CPN issued </a:t>
            </a:r>
          </a:p>
          <a:p>
            <a:pPr indent="0" algn="ctr"/>
            <a:r>
              <a:rPr lang="en-GB" sz="1800" i="1" dirty="0">
                <a:solidFill>
                  <a:schemeClr val="tx1"/>
                </a:solidFill>
                <a:latin typeface="Calibri" panose="020F0502020204030204" pitchFamily="34" charset="0"/>
                <a:cs typeface="Calibri" panose="020F0502020204030204" pitchFamily="34" charset="0"/>
              </a:rPr>
              <a:t>3.</a:t>
            </a:r>
            <a:r>
              <a:rPr lang="en-GB" sz="1800" b="0" i="1" dirty="0">
                <a:solidFill>
                  <a:schemeClr val="tx1"/>
                </a:solidFill>
                <a:latin typeface="Calibri" panose="020F0502020204030204" pitchFamily="34" charset="0"/>
                <a:cs typeface="Calibri" panose="020F0502020204030204" pitchFamily="34" charset="0"/>
              </a:rPr>
              <a:t> Coffee Morning</a:t>
            </a:r>
          </a:p>
          <a:p>
            <a:pPr indent="0" algn="ctr"/>
            <a:r>
              <a:rPr lang="en-GB" sz="1800" i="1" dirty="0">
                <a:solidFill>
                  <a:schemeClr val="tx1"/>
                </a:solidFill>
                <a:latin typeface="Calibri" panose="020F0502020204030204" pitchFamily="34" charset="0"/>
                <a:cs typeface="Calibri" panose="020F0502020204030204" pitchFamily="34" charset="0"/>
              </a:rPr>
              <a:t>4. </a:t>
            </a:r>
            <a:r>
              <a:rPr lang="en-GB" sz="1800" b="0" i="1" dirty="0">
                <a:solidFill>
                  <a:schemeClr val="tx1"/>
                </a:solidFill>
                <a:latin typeface="Calibri" panose="020F0502020204030204" pitchFamily="34" charset="0"/>
                <a:cs typeface="Calibri" panose="020F0502020204030204" pitchFamily="34" charset="0"/>
              </a:rPr>
              <a:t>Targeted Patrols</a:t>
            </a:r>
          </a:p>
          <a:p>
            <a:pPr indent="0" algn="ctr"/>
            <a:r>
              <a:rPr lang="en-GB" sz="1800" i="1" dirty="0">
                <a:solidFill>
                  <a:schemeClr val="tx1"/>
                </a:solidFill>
                <a:latin typeface="Calibri" panose="020F0502020204030204" pitchFamily="34" charset="0"/>
                <a:cs typeface="Calibri" panose="020F0502020204030204" pitchFamily="34" charset="0"/>
              </a:rPr>
              <a:t>6.</a:t>
            </a:r>
            <a:r>
              <a:rPr lang="en-GB" sz="1800" b="0" i="1" dirty="0">
                <a:solidFill>
                  <a:schemeClr val="tx1"/>
                </a:solidFill>
                <a:latin typeface="Calibri" panose="020F0502020204030204" pitchFamily="34" charset="0"/>
                <a:cs typeface="Calibri" panose="020F0502020204030204" pitchFamily="34" charset="0"/>
              </a:rPr>
              <a:t> Intelligence reports</a:t>
            </a:r>
          </a:p>
          <a:p>
            <a:pPr indent="0" algn="ctr"/>
            <a:r>
              <a:rPr lang="en-GB" sz="1800" i="1" dirty="0">
                <a:solidFill>
                  <a:schemeClr val="tx1"/>
                </a:solidFill>
                <a:latin typeface="Calibri" panose="020F0502020204030204" pitchFamily="34" charset="0"/>
                <a:cs typeface="Calibri" panose="020F0502020204030204" pitchFamily="34" charset="0"/>
              </a:rPr>
              <a:t>7.</a:t>
            </a:r>
            <a:r>
              <a:rPr lang="en-GB" sz="1800" b="0" i="1" dirty="0">
                <a:solidFill>
                  <a:schemeClr val="tx1"/>
                </a:solidFill>
                <a:latin typeface="Calibri" panose="020F0502020204030204" pitchFamily="34" charset="0"/>
                <a:cs typeface="Calibri" panose="020F0502020204030204" pitchFamily="34" charset="0"/>
              </a:rPr>
              <a:t> Community Events</a:t>
            </a:r>
          </a:p>
          <a:p>
            <a:pPr indent="0" algn="ctr"/>
            <a:r>
              <a:rPr lang="en-GB" sz="1800" i="1" dirty="0">
                <a:solidFill>
                  <a:schemeClr val="tx1"/>
                </a:solidFill>
                <a:latin typeface="Calibri" panose="020F0502020204030204" pitchFamily="34" charset="0"/>
                <a:cs typeface="Calibri" panose="020F0502020204030204" pitchFamily="34" charset="0"/>
              </a:rPr>
              <a:t>8.</a:t>
            </a:r>
            <a:r>
              <a:rPr lang="en-GB" sz="1800" b="0" i="1" dirty="0">
                <a:solidFill>
                  <a:schemeClr val="tx1"/>
                </a:solidFill>
                <a:latin typeface="Calibri" panose="020F0502020204030204" pitchFamily="34" charset="0"/>
                <a:cs typeface="Calibri" panose="020F0502020204030204" pitchFamily="34" charset="0"/>
              </a:rPr>
              <a:t> Arrest enquiries </a:t>
            </a:r>
          </a:p>
          <a:p>
            <a:pPr indent="0" algn="ctr"/>
            <a:r>
              <a:rPr lang="en-GB" sz="1800" i="1" dirty="0">
                <a:solidFill>
                  <a:schemeClr val="tx1"/>
                </a:solidFill>
                <a:latin typeface="Calibri" panose="020F0502020204030204" pitchFamily="34" charset="0"/>
                <a:cs typeface="Calibri" panose="020F0502020204030204" pitchFamily="34" charset="0"/>
              </a:rPr>
              <a:t>9.</a:t>
            </a:r>
            <a:r>
              <a:rPr lang="en-GB" sz="1800" b="0" i="1" dirty="0">
                <a:solidFill>
                  <a:schemeClr val="tx1"/>
                </a:solidFill>
                <a:latin typeface="Calibri" panose="020F0502020204030204" pitchFamily="34" charset="0"/>
                <a:cs typeface="Calibri" panose="020F0502020204030204" pitchFamily="34" charset="0"/>
              </a:rPr>
              <a:t> Investigation</a:t>
            </a:r>
          </a:p>
          <a:p>
            <a:pPr indent="0" algn="ctr"/>
            <a:r>
              <a:rPr lang="en-GB" sz="1800" i="1" dirty="0">
                <a:solidFill>
                  <a:schemeClr val="tx1"/>
                </a:solidFill>
                <a:latin typeface="Calibri" panose="020F0502020204030204" pitchFamily="34" charset="0"/>
                <a:cs typeface="Calibri" panose="020F0502020204030204" pitchFamily="34" charset="0"/>
              </a:rPr>
              <a:t>10.</a:t>
            </a:r>
            <a:r>
              <a:rPr lang="en-GB" sz="1800" b="0" i="1" dirty="0">
                <a:solidFill>
                  <a:schemeClr val="tx1"/>
                </a:solidFill>
                <a:latin typeface="Calibri" panose="020F0502020204030204" pitchFamily="34" charset="0"/>
                <a:cs typeface="Calibri" panose="020F0502020204030204" pitchFamily="34" charset="0"/>
              </a:rPr>
              <a:t> Closure Orders</a:t>
            </a:r>
          </a:p>
          <a:p>
            <a:pPr indent="0" algn="ctr"/>
            <a:r>
              <a:rPr lang="en-GB" sz="1200" i="1" dirty="0">
                <a:solidFill>
                  <a:schemeClr val="tx1"/>
                </a:solidFill>
                <a:latin typeface="Calibri" panose="020F0502020204030204" pitchFamily="34" charset="0"/>
                <a:cs typeface="Calibri" panose="020F0502020204030204" pitchFamily="34" charset="0"/>
              </a:rPr>
              <a:t>If you or any other residents of the ward have any ideas for potential engagement opportunities or increasing the number of attendees at future Ward Panels please feel free to email our Mailbox at: catfordsouth.snt@met.police.com</a:t>
            </a:r>
            <a:endParaRPr lang="en-GB" dirty="0"/>
          </a:p>
        </p:txBody>
      </p:sp>
      <p:sp>
        <p:nvSpPr>
          <p:cNvPr id="5" name="Title 1">
            <a:extLst>
              <a:ext uri="{FF2B5EF4-FFF2-40B4-BE49-F238E27FC236}">
                <a16:creationId xmlns:a16="http://schemas.microsoft.com/office/drawing/2014/main" id="{B6BE0AAD-8A65-CBAD-A692-F1938AC970AA}"/>
              </a:ext>
            </a:extLst>
          </p:cNvPr>
          <p:cNvSpPr txBox="1">
            <a:spLocks/>
          </p:cNvSpPr>
          <p:nvPr/>
        </p:nvSpPr>
        <p:spPr>
          <a:xfrm>
            <a:off x="475696" y="316991"/>
            <a:ext cx="11254154" cy="754889"/>
          </a:xfrm>
          <a:prstGeom prst="rect">
            <a:avLst/>
          </a:prstGeom>
        </p:spPr>
        <p:txBody>
          <a:bodyPr vert="horz" wrap="square" lIns="0" tIns="0" rIns="0" bIns="0" rtlCol="0" anchor="t" anchorCtr="0">
            <a:noAutofit/>
          </a:bodyPr>
          <a:lstStyle>
            <a:lvl1pPr algn="l" defTabSz="914400" rtl="0" eaLnBrk="1" latinLnBrk="0" hangingPunct="1">
              <a:lnSpc>
                <a:spcPts val="3000"/>
              </a:lnSpc>
              <a:spcBef>
                <a:spcPct val="0"/>
              </a:spcBef>
              <a:spcAft>
                <a:spcPts val="600"/>
              </a:spcAft>
              <a:buNone/>
              <a:defRPr sz="2700" b="1" i="0" kern="1200" baseline="0">
                <a:solidFill>
                  <a:schemeClr val="tx2"/>
                </a:solidFill>
                <a:latin typeface="Arial" panose="020B0604020202020204" pitchFamily="34" charset="0"/>
                <a:ea typeface="+mj-ea"/>
                <a:cs typeface="Arial" panose="020B0604020202020204" pitchFamily="34" charset="0"/>
              </a:defRPr>
            </a:lvl1pPr>
          </a:lstStyle>
          <a:p>
            <a:pPr algn="ctr"/>
            <a:r>
              <a:rPr lang="en-GB" dirty="0"/>
              <a:t>Community Engagement</a:t>
            </a:r>
          </a:p>
        </p:txBody>
      </p:sp>
    </p:spTree>
    <p:extLst>
      <p:ext uri="{BB962C8B-B14F-4D97-AF65-F5344CB8AC3E}">
        <p14:creationId xmlns:p14="http://schemas.microsoft.com/office/powerpoint/2010/main" val="17120533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478253" y="1275346"/>
            <a:ext cx="4145631" cy="923330"/>
          </a:xfrm>
          <a:prstGeom prst="rect">
            <a:avLst/>
          </a:prstGeom>
          <a:noFill/>
        </p:spPr>
        <p:txBody>
          <a:bodyPr wrap="square" rtlCol="0">
            <a:spAutoFit/>
          </a:bodyPr>
          <a:lstStyle/>
          <a:p>
            <a:pPr algn="ctr"/>
            <a:endParaRPr lang="en-GB" dirty="0"/>
          </a:p>
          <a:p>
            <a:pPr algn="ctr"/>
            <a:endParaRPr lang="en-GB" b="1" u="sng" dirty="0"/>
          </a:p>
          <a:p>
            <a:pPr algn="ctr"/>
            <a:endParaRPr lang="en-GB" b="1" u="sng" dirty="0"/>
          </a:p>
        </p:txBody>
      </p:sp>
    </p:spTree>
    <p:extLst>
      <p:ext uri="{BB962C8B-B14F-4D97-AF65-F5344CB8AC3E}">
        <p14:creationId xmlns:p14="http://schemas.microsoft.com/office/powerpoint/2010/main" val="2096072291"/>
      </p:ext>
    </p:extLst>
  </p:cSld>
  <p:clrMapOvr>
    <a:masterClrMapping/>
  </p:clrMapOvr>
</p:sld>
</file>

<file path=ppt/theme/theme1.xml><?xml version="1.0" encoding="utf-8"?>
<a:theme xmlns:a="http://schemas.openxmlformats.org/drawingml/2006/main" name="1_Office Theme">
  <a:themeElements>
    <a:clrScheme name="MPS RGB (Extended)">
      <a:dk1>
        <a:srgbClr val="000000"/>
      </a:dk1>
      <a:lt1>
        <a:srgbClr val="FFFFFF"/>
      </a:lt1>
      <a:dk2>
        <a:srgbClr val="0033A1"/>
      </a:dk2>
      <a:lt2>
        <a:srgbClr val="63C3D1"/>
      </a:lt2>
      <a:accent1>
        <a:srgbClr val="3B5168"/>
      </a:accent1>
      <a:accent2>
        <a:srgbClr val="00699A"/>
      </a:accent2>
      <a:accent3>
        <a:srgbClr val="229863"/>
      </a:accent3>
      <a:accent4>
        <a:srgbClr val="6633CC"/>
      </a:accent4>
      <a:accent5>
        <a:srgbClr val="993399"/>
      </a:accent5>
      <a:accent6>
        <a:srgbClr val="F9B33C"/>
      </a:accent6>
      <a:hlink>
        <a:srgbClr val="0033A1"/>
      </a:hlink>
      <a:folHlink>
        <a:srgbClr val="63C3D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PS More Trust PPT Template" id="{59375B7F-48BA-434F-877A-44CC68EC5D3F}" vid="{0789980F-61D9-413C-BCCD-8F090E809D9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BA7A6413F229B41ADF4C35A78C4E486" ma:contentTypeVersion="15" ma:contentTypeDescription="Create a new document." ma:contentTypeScope="" ma:versionID="99369008e25e6d7e81bba18cbd9150c9">
  <xsd:schema xmlns:xsd="http://www.w3.org/2001/XMLSchema" xmlns:xs="http://www.w3.org/2001/XMLSchema" xmlns:p="http://schemas.microsoft.com/office/2006/metadata/properties" xmlns:ns3="a6fa7762-d3bb-48c1-9fc9-4ee04a21d31e" xmlns:ns4="1e3eada4-8172-4714-95a5-607e60080af7" targetNamespace="http://schemas.microsoft.com/office/2006/metadata/properties" ma:root="true" ma:fieldsID="27c9227e93a143764b595f50ad06692b" ns3:_="" ns4:_="">
    <xsd:import namespace="a6fa7762-d3bb-48c1-9fc9-4ee04a21d31e"/>
    <xsd:import namespace="1e3eada4-8172-4714-95a5-607e60080af7"/>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ObjectDetectorVersions" minOccurs="0"/>
                <xsd:element ref="ns3:MediaServiceSearchPropertie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6fa7762-d3bb-48c1-9fc9-4ee04a21d31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SystemTags" ma:index="2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e3eada4-8172-4714-95a5-607e60080af7"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3870DEB-8B4D-4A48-89F3-C7DEE539786F}">
  <ds:schemaRefs>
    <ds:schemaRef ds:uri="http://purl.org/dc/dcmitype/"/>
    <ds:schemaRef ds:uri="http://schemas.microsoft.com/office/2006/documentManagement/types"/>
    <ds:schemaRef ds:uri="a6fa7762-d3bb-48c1-9fc9-4ee04a21d31e"/>
    <ds:schemaRef ds:uri="http://purl.org/dc/elements/1.1/"/>
    <ds:schemaRef ds:uri="1e3eada4-8172-4714-95a5-607e60080af7"/>
    <ds:schemaRef ds:uri="http://schemas.openxmlformats.org/package/2006/metadata/core-properties"/>
    <ds:schemaRef ds:uri="http://schemas.microsoft.com/office/infopath/2007/PartnerControls"/>
    <ds:schemaRef ds:uri="http://schemas.microsoft.com/office/2006/metadata/properties"/>
    <ds:schemaRef ds:uri="http://www.w3.org/XML/1998/namespace"/>
    <ds:schemaRef ds:uri="http://purl.org/dc/terms/"/>
  </ds:schemaRefs>
</ds:datastoreItem>
</file>

<file path=customXml/itemProps2.xml><?xml version="1.0" encoding="utf-8"?>
<ds:datastoreItem xmlns:ds="http://schemas.openxmlformats.org/officeDocument/2006/customXml" ds:itemID="{E5980807-EB5F-414B-9A8E-6A912FF8DB3C}">
  <ds:schemaRefs>
    <ds:schemaRef ds:uri="http://schemas.microsoft.com/sharepoint/v3/contenttype/forms"/>
  </ds:schemaRefs>
</ds:datastoreItem>
</file>

<file path=customXml/itemProps3.xml><?xml version="1.0" encoding="utf-8"?>
<ds:datastoreItem xmlns:ds="http://schemas.openxmlformats.org/officeDocument/2006/customXml" ds:itemID="{989BAC8A-B6FC-4E9C-B2D8-B2204F49D02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6fa7762-d3bb-48c1-9fc9-4ee04a21d31e"/>
    <ds:schemaRef ds:uri="1e3eada4-8172-4714-95a5-607e60080a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1945</TotalTime>
  <Words>637</Words>
  <Application>Microsoft Office PowerPoint</Application>
  <PresentationFormat>Widescreen</PresentationFormat>
  <Paragraphs>88</Paragraphs>
  <Slides>11</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Arial Black</vt:lpstr>
      <vt:lpstr>Calibri</vt:lpstr>
      <vt:lpstr>System Font Regular</vt:lpstr>
      <vt:lpstr>1_Office Theme</vt:lpstr>
      <vt:lpstr>Ward Panel Meeting Data retrieved from APRIL – SEPTEMBER-26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MPS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 slide with instructions</dc:title>
  <dc:creator>kevin.Grover@met.police.uk</dc:creator>
  <cp:lastModifiedBy>Cater Guleser - SE-CU</cp:lastModifiedBy>
  <cp:revision>137</cp:revision>
  <dcterms:created xsi:type="dcterms:W3CDTF">2023-08-15T14:34:55Z</dcterms:created>
  <dcterms:modified xsi:type="dcterms:W3CDTF">2026-10-01T13:04:09Z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0x0101007BA7A6413F229B41ADF4C35A78C4E486</vt:lpwstr>
  </property>
</Properties>
</file>