
<file path=[Content_Types].xml><?xml version="1.0" encoding="utf-8"?>
<Types xmlns="http://schemas.openxmlformats.org/package/2006/content-types">
  <Default Extension="emf" ContentType="image/x-emf"/>
  <Default Extension="jpeg" ContentType="image/jpeg"/>
  <Default Extension="jpg" ContentType="image/jpeg"/>
  <Default Extension="mp4" ContentType="video/mp4"/>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3.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3.xml" ContentType="application/vnd.openxmlformats-officedocument.themeOverr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theme/themeOverride4.xml" ContentType="application/vnd.openxmlformats-officedocument.themeOverride+xml"/>
  <Override PartName="/ppt/notesSlides/notesSlide6.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theme/themeOverride5.xml" ContentType="application/vnd.openxmlformats-officedocument.themeOverride+xml"/>
  <Override PartName="/ppt/notesSlides/notesSlide7.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theme/themeOverride6.xml" ContentType="application/vnd.openxmlformats-officedocument.themeOverr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6"/>
  </p:notesMasterIdLst>
  <p:sldIdLst>
    <p:sldId id="263" r:id="rId5"/>
    <p:sldId id="300" r:id="rId6"/>
    <p:sldId id="305" r:id="rId7"/>
    <p:sldId id="301" r:id="rId8"/>
    <p:sldId id="299" r:id="rId9"/>
    <p:sldId id="302" r:id="rId10"/>
    <p:sldId id="303" r:id="rId11"/>
    <p:sldId id="304" r:id="rId12"/>
    <p:sldId id="307" r:id="rId13"/>
    <p:sldId id="292" r:id="rId14"/>
    <p:sldId id="308"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FDFDF"/>
    <a:srgbClr val="0033A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70D282C-B41B-4C7C-A2BA-CC7409B0F8A2}" v="180" dt="2026-06-23T13:51:02.75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73837" autoAdjust="0"/>
  </p:normalViewPr>
  <p:slideViewPr>
    <p:cSldViewPr snapToGrid="0">
      <p:cViewPr>
        <p:scale>
          <a:sx n="80" d="100"/>
          <a:sy n="80" d="100"/>
        </p:scale>
        <p:origin x="1020"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ssan Hass - SE-CU" userId="a1a683af-b267-4f20-a2c6-aab8ee4fab4d" providerId="ADAL" clId="{9AC34F12-CF46-4135-AF6A-307DFFE1678F}"/>
    <pc:docChg chg="undo custSel addSld modSld">
      <pc:chgData name="Hassan Hass - SE-CU" userId="a1a683af-b267-4f20-a2c6-aab8ee4fab4d" providerId="ADAL" clId="{9AC34F12-CF46-4135-AF6A-307DFFE1678F}" dt="2026-06-23T13:59:36.999" v="408" actId="20577"/>
      <pc:docMkLst>
        <pc:docMk/>
      </pc:docMkLst>
      <pc:sldChg chg="modSp mod">
        <pc:chgData name="Hassan Hass - SE-CU" userId="a1a683af-b267-4f20-a2c6-aab8ee4fab4d" providerId="ADAL" clId="{9AC34F12-CF46-4135-AF6A-307DFFE1678F}" dt="2026-06-23T13:59:36.999" v="408" actId="20577"/>
        <pc:sldMkLst>
          <pc:docMk/>
          <pc:sldMk cId="1050647645" sldId="263"/>
        </pc:sldMkLst>
        <pc:spChg chg="mod">
          <ac:chgData name="Hassan Hass - SE-CU" userId="a1a683af-b267-4f20-a2c6-aab8ee4fab4d" providerId="ADAL" clId="{9AC34F12-CF46-4135-AF6A-307DFFE1678F}" dt="2026-06-23T12:19:02.897" v="0" actId="20577"/>
          <ac:spMkLst>
            <pc:docMk/>
            <pc:sldMk cId="1050647645" sldId="263"/>
            <ac:spMk id="4" creationId="{00000000-0000-0000-0000-000000000000}"/>
          </ac:spMkLst>
        </pc:spChg>
        <pc:spChg chg="mod">
          <ac:chgData name="Hassan Hass - SE-CU" userId="a1a683af-b267-4f20-a2c6-aab8ee4fab4d" providerId="ADAL" clId="{9AC34F12-CF46-4135-AF6A-307DFFE1678F}" dt="2026-06-23T13:59:36.999" v="408" actId="20577"/>
          <ac:spMkLst>
            <pc:docMk/>
            <pc:sldMk cId="1050647645" sldId="263"/>
            <ac:spMk id="8" creationId="{76488681-03D7-6F8A-D7B2-71FF1AAA68F6}"/>
          </ac:spMkLst>
        </pc:spChg>
      </pc:sldChg>
      <pc:sldChg chg="addSp modSp mod">
        <pc:chgData name="Hassan Hass - SE-CU" userId="a1a683af-b267-4f20-a2c6-aab8ee4fab4d" providerId="ADAL" clId="{9AC34F12-CF46-4135-AF6A-307DFFE1678F}" dt="2026-06-23T13:53:06.514" v="407" actId="20577"/>
        <pc:sldMkLst>
          <pc:docMk/>
          <pc:sldMk cId="1439480031" sldId="292"/>
        </pc:sldMkLst>
        <pc:spChg chg="mod">
          <ac:chgData name="Hassan Hass - SE-CU" userId="a1a683af-b267-4f20-a2c6-aab8ee4fab4d" providerId="ADAL" clId="{9AC34F12-CF46-4135-AF6A-307DFFE1678F}" dt="2026-06-23T13:50:29.177" v="368" actId="20577"/>
          <ac:spMkLst>
            <pc:docMk/>
            <pc:sldMk cId="1439480031" sldId="292"/>
            <ac:spMk id="3" creationId="{00000000-0000-0000-0000-000000000000}"/>
          </ac:spMkLst>
        </pc:spChg>
        <pc:spChg chg="add mod">
          <ac:chgData name="Hassan Hass - SE-CU" userId="a1a683af-b267-4f20-a2c6-aab8ee4fab4d" providerId="ADAL" clId="{9AC34F12-CF46-4135-AF6A-307DFFE1678F}" dt="2026-06-23T13:53:06.514" v="407" actId="20577"/>
          <ac:spMkLst>
            <pc:docMk/>
            <pc:sldMk cId="1439480031" sldId="292"/>
            <ac:spMk id="4" creationId="{0AAC36E2-B32E-4E68-012D-7DCA80F7B524}"/>
          </ac:spMkLst>
        </pc:spChg>
        <pc:spChg chg="mod">
          <ac:chgData name="Hassan Hass - SE-CU" userId="a1a683af-b267-4f20-a2c6-aab8ee4fab4d" providerId="ADAL" clId="{9AC34F12-CF46-4135-AF6A-307DFFE1678F}" dt="2026-06-23T13:50:20.424" v="366" actId="20577"/>
          <ac:spMkLst>
            <pc:docMk/>
            <pc:sldMk cId="1439480031" sldId="292"/>
            <ac:spMk id="5" creationId="{00000000-0000-0000-0000-000000000000}"/>
          </ac:spMkLst>
        </pc:spChg>
        <pc:graphicFrameChg chg="add mod">
          <ac:chgData name="Hassan Hass - SE-CU" userId="a1a683af-b267-4f20-a2c6-aab8ee4fab4d" providerId="ADAL" clId="{9AC34F12-CF46-4135-AF6A-307DFFE1678F}" dt="2026-06-23T13:50:34.327" v="369"/>
          <ac:graphicFrameMkLst>
            <pc:docMk/>
            <pc:sldMk cId="1439480031" sldId="292"/>
            <ac:graphicFrameMk id="2" creationId="{0D0BBAD0-F4B4-D6E0-A9D5-387251AF0157}"/>
          </ac:graphicFrameMkLst>
        </pc:graphicFrameChg>
        <pc:picChg chg="add mod">
          <ac:chgData name="Hassan Hass - SE-CU" userId="a1a683af-b267-4f20-a2c6-aab8ee4fab4d" providerId="ADAL" clId="{9AC34F12-CF46-4135-AF6A-307DFFE1678F}" dt="2026-06-23T13:52:26.369" v="379" actId="1076"/>
          <ac:picMkLst>
            <pc:docMk/>
            <pc:sldMk cId="1439480031" sldId="292"/>
            <ac:picMk id="7" creationId="{CB87A202-2CA9-F9D2-67B5-AADE05492B13}"/>
          </ac:picMkLst>
        </pc:picChg>
      </pc:sldChg>
      <pc:sldChg chg="addSp delSp modSp mod">
        <pc:chgData name="Hassan Hass - SE-CU" userId="a1a683af-b267-4f20-a2c6-aab8ee4fab4d" providerId="ADAL" clId="{9AC34F12-CF46-4135-AF6A-307DFFE1678F}" dt="2026-06-23T12:35:29.788" v="145" actId="1076"/>
        <pc:sldMkLst>
          <pc:docMk/>
          <pc:sldMk cId="2096072291" sldId="299"/>
        </pc:sldMkLst>
        <pc:spChg chg="mod">
          <ac:chgData name="Hassan Hass - SE-CU" userId="a1a683af-b267-4f20-a2c6-aab8ee4fab4d" providerId="ADAL" clId="{9AC34F12-CF46-4135-AF6A-307DFFE1678F}" dt="2026-06-23T12:33:44.648" v="141" actId="6549"/>
          <ac:spMkLst>
            <pc:docMk/>
            <pc:sldMk cId="2096072291" sldId="299"/>
            <ac:spMk id="4" creationId="{00000000-0000-0000-0000-000000000000}"/>
          </ac:spMkLst>
        </pc:spChg>
        <pc:picChg chg="del">
          <ac:chgData name="Hassan Hass - SE-CU" userId="a1a683af-b267-4f20-a2c6-aab8ee4fab4d" providerId="ADAL" clId="{9AC34F12-CF46-4135-AF6A-307DFFE1678F}" dt="2026-06-23T12:35:19.139" v="142" actId="478"/>
          <ac:picMkLst>
            <pc:docMk/>
            <pc:sldMk cId="2096072291" sldId="299"/>
            <ac:picMk id="5" creationId="{AF05DECF-C69C-C089-E0E2-2AFE05766691}"/>
          </ac:picMkLst>
        </pc:picChg>
        <pc:picChg chg="add mod">
          <ac:chgData name="Hassan Hass - SE-CU" userId="a1a683af-b267-4f20-a2c6-aab8ee4fab4d" providerId="ADAL" clId="{9AC34F12-CF46-4135-AF6A-307DFFE1678F}" dt="2026-06-23T12:35:29.788" v="145" actId="1076"/>
          <ac:picMkLst>
            <pc:docMk/>
            <pc:sldMk cId="2096072291" sldId="299"/>
            <ac:picMk id="1026" creationId="{86520A7E-1CBF-377A-01ED-0B8E03883E82}"/>
          </ac:picMkLst>
        </pc:picChg>
      </pc:sldChg>
      <pc:sldChg chg="addSp delSp modSp mod">
        <pc:chgData name="Hassan Hass - SE-CU" userId="a1a683af-b267-4f20-a2c6-aab8ee4fab4d" providerId="ADAL" clId="{9AC34F12-CF46-4135-AF6A-307DFFE1678F}" dt="2026-06-23T12:22:39.822" v="34"/>
        <pc:sldMkLst>
          <pc:docMk/>
          <pc:sldMk cId="968875016" sldId="300"/>
        </pc:sldMkLst>
        <pc:graphicFrameChg chg="del">
          <ac:chgData name="Hassan Hass - SE-CU" userId="a1a683af-b267-4f20-a2c6-aab8ee4fab4d" providerId="ADAL" clId="{9AC34F12-CF46-4135-AF6A-307DFFE1678F}" dt="2026-06-23T12:21:51.995" v="16" actId="478"/>
          <ac:graphicFrameMkLst>
            <pc:docMk/>
            <pc:sldMk cId="968875016" sldId="300"/>
            <ac:graphicFrameMk id="2" creationId="{1370FFFB-7161-8122-DD29-642E1AEB816B}"/>
          </ac:graphicFrameMkLst>
        </pc:graphicFrameChg>
        <pc:graphicFrameChg chg="add mod">
          <ac:chgData name="Hassan Hass - SE-CU" userId="a1a683af-b267-4f20-a2c6-aab8ee4fab4d" providerId="ADAL" clId="{9AC34F12-CF46-4135-AF6A-307DFFE1678F}" dt="2026-06-23T12:22:39.822" v="34"/>
          <ac:graphicFrameMkLst>
            <pc:docMk/>
            <pc:sldMk cId="968875016" sldId="300"/>
            <ac:graphicFrameMk id="3" creationId="{AFB2094F-28A6-AF3D-4F22-8C23FC68D4E8}"/>
          </ac:graphicFrameMkLst>
        </pc:graphicFrameChg>
      </pc:sldChg>
      <pc:sldChg chg="addSp delSp modSp mod">
        <pc:chgData name="Hassan Hass - SE-CU" userId="a1a683af-b267-4f20-a2c6-aab8ee4fab4d" providerId="ADAL" clId="{9AC34F12-CF46-4135-AF6A-307DFFE1678F}" dt="2026-06-23T12:32:19.898" v="125" actId="403"/>
        <pc:sldMkLst>
          <pc:docMk/>
          <pc:sldMk cId="3909642036" sldId="301"/>
        </pc:sldMkLst>
        <pc:graphicFrameChg chg="del">
          <ac:chgData name="Hassan Hass - SE-CU" userId="a1a683af-b267-4f20-a2c6-aab8ee4fab4d" providerId="ADAL" clId="{9AC34F12-CF46-4135-AF6A-307DFFE1678F}" dt="2026-06-23T12:31:47.072" v="102" actId="478"/>
          <ac:graphicFrameMkLst>
            <pc:docMk/>
            <pc:sldMk cId="3909642036" sldId="301"/>
            <ac:graphicFrameMk id="2" creationId="{8BFAC9AE-0909-2A86-A1B2-F929D3C1AF6B}"/>
          </ac:graphicFrameMkLst>
        </pc:graphicFrameChg>
        <pc:graphicFrameChg chg="add mod">
          <ac:chgData name="Hassan Hass - SE-CU" userId="a1a683af-b267-4f20-a2c6-aab8ee4fab4d" providerId="ADAL" clId="{9AC34F12-CF46-4135-AF6A-307DFFE1678F}" dt="2026-06-23T12:32:19.898" v="125" actId="403"/>
          <ac:graphicFrameMkLst>
            <pc:docMk/>
            <pc:sldMk cId="3909642036" sldId="301"/>
            <ac:graphicFrameMk id="3" creationId="{ABF88AB8-8925-7941-516D-F72CDF5A9E6F}"/>
          </ac:graphicFrameMkLst>
        </pc:graphicFrameChg>
      </pc:sldChg>
      <pc:sldChg chg="addSp delSp modSp mod">
        <pc:chgData name="Hassan Hass - SE-CU" userId="a1a683af-b267-4f20-a2c6-aab8ee4fab4d" providerId="ADAL" clId="{9AC34F12-CF46-4135-AF6A-307DFFE1678F}" dt="2026-06-23T12:52:40.170" v="194" actId="1037"/>
        <pc:sldMkLst>
          <pc:docMk/>
          <pc:sldMk cId="2000713418" sldId="302"/>
        </pc:sldMkLst>
        <pc:spChg chg="mod">
          <ac:chgData name="Hassan Hass - SE-CU" userId="a1a683af-b267-4f20-a2c6-aab8ee4fab4d" providerId="ADAL" clId="{9AC34F12-CF46-4135-AF6A-307DFFE1678F}" dt="2026-06-23T12:52:40.170" v="194" actId="1037"/>
          <ac:spMkLst>
            <pc:docMk/>
            <pc:sldMk cId="2000713418" sldId="302"/>
            <ac:spMk id="4" creationId="{DF968415-07B5-19E5-3DBA-F72EFD772D19}"/>
          </ac:spMkLst>
        </pc:spChg>
        <pc:graphicFrameChg chg="add mod">
          <ac:chgData name="Hassan Hass - SE-CU" userId="a1a683af-b267-4f20-a2c6-aab8ee4fab4d" providerId="ADAL" clId="{9AC34F12-CF46-4135-AF6A-307DFFE1678F}" dt="2026-06-23T12:52:30.005" v="184" actId="1037"/>
          <ac:graphicFrameMkLst>
            <pc:docMk/>
            <pc:sldMk cId="2000713418" sldId="302"/>
            <ac:graphicFrameMk id="2" creationId="{EA6E73DF-5893-F58C-1C32-0DF7E4A4E30A}"/>
          </ac:graphicFrameMkLst>
        </pc:graphicFrameChg>
        <pc:graphicFrameChg chg="del">
          <ac:chgData name="Hassan Hass - SE-CU" userId="a1a683af-b267-4f20-a2c6-aab8ee4fab4d" providerId="ADAL" clId="{9AC34F12-CF46-4135-AF6A-307DFFE1678F}" dt="2026-06-23T12:48:39.675" v="146" actId="478"/>
          <ac:graphicFrameMkLst>
            <pc:docMk/>
            <pc:sldMk cId="2000713418" sldId="302"/>
            <ac:graphicFrameMk id="5" creationId="{DF9E67CF-0400-20AF-775A-DCB0B91D3538}"/>
          </ac:graphicFrameMkLst>
        </pc:graphicFrameChg>
      </pc:sldChg>
      <pc:sldChg chg="addSp delSp modSp mod">
        <pc:chgData name="Hassan Hass - SE-CU" userId="a1a683af-b267-4f20-a2c6-aab8ee4fab4d" providerId="ADAL" clId="{9AC34F12-CF46-4135-AF6A-307DFFE1678F}" dt="2026-06-23T13:10:53.550" v="234" actId="403"/>
        <pc:sldMkLst>
          <pc:docMk/>
          <pc:sldMk cId="2028348171" sldId="303"/>
        </pc:sldMkLst>
        <pc:graphicFrameChg chg="del">
          <ac:chgData name="Hassan Hass - SE-CU" userId="a1a683af-b267-4f20-a2c6-aab8ee4fab4d" providerId="ADAL" clId="{9AC34F12-CF46-4135-AF6A-307DFFE1678F}" dt="2026-06-23T12:56:31.335" v="195" actId="478"/>
          <ac:graphicFrameMkLst>
            <pc:docMk/>
            <pc:sldMk cId="2028348171" sldId="303"/>
            <ac:graphicFrameMk id="3" creationId="{34ED3613-9E76-EB9D-6EA6-7E06C9E05302}"/>
          </ac:graphicFrameMkLst>
        </pc:graphicFrameChg>
        <pc:graphicFrameChg chg="add del mod">
          <ac:chgData name="Hassan Hass - SE-CU" userId="a1a683af-b267-4f20-a2c6-aab8ee4fab4d" providerId="ADAL" clId="{9AC34F12-CF46-4135-AF6A-307DFFE1678F}" dt="2026-06-23T13:07:06.222" v="223" actId="478"/>
          <ac:graphicFrameMkLst>
            <pc:docMk/>
            <pc:sldMk cId="2028348171" sldId="303"/>
            <ac:graphicFrameMk id="4" creationId="{EA6E73DF-5893-F58C-1C32-0DF7E4A4E30A}"/>
          </ac:graphicFrameMkLst>
        </pc:graphicFrameChg>
        <pc:graphicFrameChg chg="add mod">
          <ac:chgData name="Hassan Hass - SE-CU" userId="a1a683af-b267-4f20-a2c6-aab8ee4fab4d" providerId="ADAL" clId="{9AC34F12-CF46-4135-AF6A-307DFFE1678F}" dt="2026-06-23T13:10:53.550" v="234" actId="403"/>
          <ac:graphicFrameMkLst>
            <pc:docMk/>
            <pc:sldMk cId="2028348171" sldId="303"/>
            <ac:graphicFrameMk id="7" creationId="{54723B9D-86AF-F0BD-1797-14AF6D6C3548}"/>
          </ac:graphicFrameMkLst>
        </pc:graphicFrameChg>
      </pc:sldChg>
      <pc:sldChg chg="addSp delSp modSp mod">
        <pc:chgData name="Hassan Hass - SE-CU" userId="a1a683af-b267-4f20-a2c6-aab8ee4fab4d" providerId="ADAL" clId="{9AC34F12-CF46-4135-AF6A-307DFFE1678F}" dt="2026-06-23T13:13:08.377" v="267" actId="1076"/>
        <pc:sldMkLst>
          <pc:docMk/>
          <pc:sldMk cId="2205117008" sldId="304"/>
        </pc:sldMkLst>
        <pc:spChg chg="mod">
          <ac:chgData name="Hassan Hass - SE-CU" userId="a1a683af-b267-4f20-a2c6-aab8ee4fab4d" providerId="ADAL" clId="{9AC34F12-CF46-4135-AF6A-307DFFE1678F}" dt="2026-06-23T13:13:08.377" v="267" actId="1076"/>
          <ac:spMkLst>
            <pc:docMk/>
            <pc:sldMk cId="2205117008" sldId="304"/>
            <ac:spMk id="4" creationId="{3B43F237-8FA9-29E6-01DA-F4D4AEEBC52B}"/>
          </ac:spMkLst>
        </pc:spChg>
        <pc:spChg chg="del">
          <ac:chgData name="Hassan Hass - SE-CU" userId="a1a683af-b267-4f20-a2c6-aab8ee4fab4d" providerId="ADAL" clId="{9AC34F12-CF46-4135-AF6A-307DFFE1678F}" dt="2026-06-23T13:12:07.405" v="235" actId="478"/>
          <ac:spMkLst>
            <pc:docMk/>
            <pc:sldMk cId="2205117008" sldId="304"/>
            <ac:spMk id="7" creationId="{7363F3A6-014D-7FB6-6F1B-3A11E490036F}"/>
          </ac:spMkLst>
        </pc:spChg>
        <pc:graphicFrameChg chg="del">
          <ac:chgData name="Hassan Hass - SE-CU" userId="a1a683af-b267-4f20-a2c6-aab8ee4fab4d" providerId="ADAL" clId="{9AC34F12-CF46-4135-AF6A-307DFFE1678F}" dt="2026-06-23T13:12:11.060" v="237" actId="478"/>
          <ac:graphicFrameMkLst>
            <pc:docMk/>
            <pc:sldMk cId="2205117008" sldId="304"/>
            <ac:graphicFrameMk id="2" creationId="{EE49914D-9DDD-55D1-D7EA-B6AB0957FE52}"/>
          </ac:graphicFrameMkLst>
        </pc:graphicFrameChg>
        <pc:graphicFrameChg chg="add mod">
          <ac:chgData name="Hassan Hass - SE-CU" userId="a1a683af-b267-4f20-a2c6-aab8ee4fab4d" providerId="ADAL" clId="{9AC34F12-CF46-4135-AF6A-307DFFE1678F}" dt="2026-06-23T13:13:03.479" v="266" actId="14100"/>
          <ac:graphicFrameMkLst>
            <pc:docMk/>
            <pc:sldMk cId="2205117008" sldId="304"/>
            <ac:graphicFrameMk id="3" creationId="{BCFADEFA-F00A-C707-82DB-52707074C452}"/>
          </ac:graphicFrameMkLst>
        </pc:graphicFrameChg>
        <pc:picChg chg="del">
          <ac:chgData name="Hassan Hass - SE-CU" userId="a1a683af-b267-4f20-a2c6-aab8ee4fab4d" providerId="ADAL" clId="{9AC34F12-CF46-4135-AF6A-307DFFE1678F}" dt="2026-06-23T13:12:08.166" v="236" actId="478"/>
          <ac:picMkLst>
            <pc:docMk/>
            <pc:sldMk cId="2205117008" sldId="304"/>
            <ac:picMk id="5" creationId="{3A2AEB17-0F1A-9068-B3C4-1FB60B217B3F}"/>
          </ac:picMkLst>
        </pc:picChg>
      </pc:sldChg>
      <pc:sldChg chg="addSp delSp modSp mod">
        <pc:chgData name="Hassan Hass - SE-CU" userId="a1a683af-b267-4f20-a2c6-aab8ee4fab4d" providerId="ADAL" clId="{9AC34F12-CF46-4135-AF6A-307DFFE1678F}" dt="2026-06-23T12:30:09.397" v="101"/>
        <pc:sldMkLst>
          <pc:docMk/>
          <pc:sldMk cId="3055875367" sldId="305"/>
        </pc:sldMkLst>
        <pc:spChg chg="mod">
          <ac:chgData name="Hassan Hass - SE-CU" userId="a1a683af-b267-4f20-a2c6-aab8ee4fab4d" providerId="ADAL" clId="{9AC34F12-CF46-4135-AF6A-307DFFE1678F}" dt="2026-06-23T12:27:37.380" v="49" actId="20577"/>
          <ac:spMkLst>
            <pc:docMk/>
            <pc:sldMk cId="3055875367" sldId="305"/>
            <ac:spMk id="8" creationId="{00000000-0000-0000-0000-000000000000}"/>
          </ac:spMkLst>
        </pc:spChg>
        <pc:graphicFrameChg chg="del">
          <ac:chgData name="Hassan Hass - SE-CU" userId="a1a683af-b267-4f20-a2c6-aab8ee4fab4d" providerId="ADAL" clId="{9AC34F12-CF46-4135-AF6A-307DFFE1678F}" dt="2026-06-23T12:27:27.537" v="35" actId="478"/>
          <ac:graphicFrameMkLst>
            <pc:docMk/>
            <pc:sldMk cId="3055875367" sldId="305"/>
            <ac:graphicFrameMk id="2" creationId="{89EBB6C3-29D8-1BB1-5472-B3E2E6B0115E}"/>
          </ac:graphicFrameMkLst>
        </pc:graphicFrameChg>
        <pc:graphicFrameChg chg="add mod">
          <ac:chgData name="Hassan Hass - SE-CU" userId="a1a683af-b267-4f20-a2c6-aab8ee4fab4d" providerId="ADAL" clId="{9AC34F12-CF46-4135-AF6A-307DFFE1678F}" dt="2026-06-23T12:30:09.397" v="101"/>
          <ac:graphicFrameMkLst>
            <pc:docMk/>
            <pc:sldMk cId="3055875367" sldId="305"/>
            <ac:graphicFrameMk id="3" creationId="{D7BD8622-3D3C-2066-C982-5DC9CCC78D9A}"/>
          </ac:graphicFrameMkLst>
        </pc:graphicFrameChg>
      </pc:sldChg>
      <pc:sldChg chg="addSp delSp modSp mod">
        <pc:chgData name="Hassan Hass - SE-CU" userId="a1a683af-b267-4f20-a2c6-aab8ee4fab4d" providerId="ADAL" clId="{9AC34F12-CF46-4135-AF6A-307DFFE1678F}" dt="2026-06-23T13:48:55.519" v="319" actId="20577"/>
        <pc:sldMkLst>
          <pc:docMk/>
          <pc:sldMk cId="3315372071" sldId="307"/>
        </pc:sldMkLst>
        <pc:spChg chg="mod">
          <ac:chgData name="Hassan Hass - SE-CU" userId="a1a683af-b267-4f20-a2c6-aab8ee4fab4d" providerId="ADAL" clId="{9AC34F12-CF46-4135-AF6A-307DFFE1678F}" dt="2026-06-23T13:48:55.519" v="319" actId="20577"/>
          <ac:spMkLst>
            <pc:docMk/>
            <pc:sldMk cId="3315372071" sldId="307"/>
            <ac:spMk id="7" creationId="{84224296-B5D2-D7CF-8AB5-51F13B1F55EB}"/>
          </ac:spMkLst>
        </pc:spChg>
        <pc:graphicFrameChg chg="add mod modGraphic">
          <ac:chgData name="Hassan Hass - SE-CU" userId="a1a683af-b267-4f20-a2c6-aab8ee4fab4d" providerId="ADAL" clId="{9AC34F12-CF46-4135-AF6A-307DFFE1678F}" dt="2026-06-23T13:42:11.305" v="273" actId="1076"/>
          <ac:graphicFrameMkLst>
            <pc:docMk/>
            <pc:sldMk cId="3315372071" sldId="307"/>
            <ac:graphicFrameMk id="3" creationId="{8BB1051E-A86F-7BB1-60E2-02400F1A3311}"/>
          </ac:graphicFrameMkLst>
        </pc:graphicFrameChg>
        <pc:graphicFrameChg chg="del">
          <ac:chgData name="Hassan Hass - SE-CU" userId="a1a683af-b267-4f20-a2c6-aab8ee4fab4d" providerId="ADAL" clId="{9AC34F12-CF46-4135-AF6A-307DFFE1678F}" dt="2026-06-23T13:42:00.750" v="268" actId="478"/>
          <ac:graphicFrameMkLst>
            <pc:docMk/>
            <pc:sldMk cId="3315372071" sldId="307"/>
            <ac:graphicFrameMk id="4" creationId="{A0731F1A-F0CD-32AB-EE98-82F8B00A6118}"/>
          </ac:graphicFrameMkLst>
        </pc:graphicFrameChg>
        <pc:graphicFrameChg chg="del mod">
          <ac:chgData name="Hassan Hass - SE-CU" userId="a1a683af-b267-4f20-a2c6-aab8ee4fab4d" providerId="ADAL" clId="{9AC34F12-CF46-4135-AF6A-307DFFE1678F}" dt="2026-06-23T13:48:33.338" v="289" actId="478"/>
          <ac:graphicFrameMkLst>
            <pc:docMk/>
            <pc:sldMk cId="3315372071" sldId="307"/>
            <ac:graphicFrameMk id="5" creationId="{1EAC7A67-EB7B-8F6F-876B-5A0C42144BBA}"/>
          </ac:graphicFrameMkLst>
        </pc:graphicFrameChg>
        <pc:picChg chg="add del mod">
          <ac:chgData name="Hassan Hass - SE-CU" userId="a1a683af-b267-4f20-a2c6-aab8ee4fab4d" providerId="ADAL" clId="{9AC34F12-CF46-4135-AF6A-307DFFE1678F}" dt="2026-06-23T13:43:14.536" v="278" actId="478"/>
          <ac:picMkLst>
            <pc:docMk/>
            <pc:sldMk cId="3315372071" sldId="307"/>
            <ac:picMk id="6" creationId="{484175D0-E9B5-68F9-148E-7380EC5A9C12}"/>
          </ac:picMkLst>
        </pc:picChg>
        <pc:picChg chg="add del mod">
          <ac:chgData name="Hassan Hass - SE-CU" userId="a1a683af-b267-4f20-a2c6-aab8ee4fab4d" providerId="ADAL" clId="{9AC34F12-CF46-4135-AF6A-307DFFE1678F}" dt="2026-06-23T13:43:46.335" v="282" actId="478"/>
          <ac:picMkLst>
            <pc:docMk/>
            <pc:sldMk cId="3315372071" sldId="307"/>
            <ac:picMk id="8" creationId="{14EB4BA5-7517-85F7-DFC2-27ADC0A22921}"/>
          </ac:picMkLst>
        </pc:picChg>
        <pc:picChg chg="add mod">
          <ac:chgData name="Hassan Hass - SE-CU" userId="a1a683af-b267-4f20-a2c6-aab8ee4fab4d" providerId="ADAL" clId="{9AC34F12-CF46-4135-AF6A-307DFFE1678F}" dt="2026-06-23T13:43:52.553" v="285" actId="14100"/>
          <ac:picMkLst>
            <pc:docMk/>
            <pc:sldMk cId="3315372071" sldId="307"/>
            <ac:picMk id="9" creationId="{A1F6F57B-20EA-EEBA-B5B2-9BCD231E7B4E}"/>
          </ac:picMkLst>
        </pc:picChg>
        <pc:picChg chg="add mod">
          <ac:chgData name="Hassan Hass - SE-CU" userId="a1a683af-b267-4f20-a2c6-aab8ee4fab4d" providerId="ADAL" clId="{9AC34F12-CF46-4135-AF6A-307DFFE1678F}" dt="2026-06-23T13:48:42.011" v="292" actId="14100"/>
          <ac:picMkLst>
            <pc:docMk/>
            <pc:sldMk cId="3315372071" sldId="307"/>
            <ac:picMk id="10" creationId="{B708BBE6-48B5-CFFA-A7E7-A01088E1C815}"/>
          </ac:picMkLst>
        </pc:picChg>
      </pc:sldChg>
      <pc:sldChg chg="add">
        <pc:chgData name="Hassan Hass - SE-CU" userId="a1a683af-b267-4f20-a2c6-aab8ee4fab4d" providerId="ADAL" clId="{9AC34F12-CF46-4135-AF6A-307DFFE1678F}" dt="2026-06-23T13:49:58.898" v="320" actId="2890"/>
        <pc:sldMkLst>
          <pc:docMk/>
          <pc:sldMk cId="1712053348" sldId="308"/>
        </pc:sldMkLst>
      </pc:sldChg>
    </pc:docChg>
  </pc:docChgLst>
  <pc:docChgLst>
    <pc:chgData name="Hassan Hass - SE-CU" userId="a1a683af-b267-4f20-a2c6-aab8ee4fab4d" providerId="ADAL" clId="{868D33C3-B2F4-49FC-AFED-726F0DFEA642}"/>
    <pc:docChg chg="undo redo custSel delSld modSld sldOrd">
      <pc:chgData name="Hassan Hass - SE-CU" userId="a1a683af-b267-4f20-a2c6-aab8ee4fab4d" providerId="ADAL" clId="{868D33C3-B2F4-49FC-AFED-726F0DFEA642}" dt="2025-11-17T13:50:11.058" v="484" actId="20577"/>
      <pc:docMkLst>
        <pc:docMk/>
      </pc:docMkLst>
      <pc:sldChg chg="modSp mod">
        <pc:chgData name="Hassan Hass - SE-CU" userId="a1a683af-b267-4f20-a2c6-aab8ee4fab4d" providerId="ADAL" clId="{868D33C3-B2F4-49FC-AFED-726F0DFEA642}" dt="2025-11-17T13:50:11.058" v="484" actId="20577"/>
        <pc:sldMkLst>
          <pc:docMk/>
          <pc:sldMk cId="1050647645" sldId="263"/>
        </pc:sldMkLst>
      </pc:sldChg>
      <pc:sldChg chg="modSp mod">
        <pc:chgData name="Hassan Hass - SE-CU" userId="a1a683af-b267-4f20-a2c6-aab8ee4fab4d" providerId="ADAL" clId="{868D33C3-B2F4-49FC-AFED-726F0DFEA642}" dt="2025-11-17T13:40:39.516" v="460" actId="20577"/>
        <pc:sldMkLst>
          <pc:docMk/>
          <pc:sldMk cId="1439480031" sldId="292"/>
        </pc:sldMkLst>
      </pc:sldChg>
      <pc:sldChg chg="addSp delSp modSp mod">
        <pc:chgData name="Hassan Hass - SE-CU" userId="a1a683af-b267-4f20-a2c6-aab8ee4fab4d" providerId="ADAL" clId="{868D33C3-B2F4-49FC-AFED-726F0DFEA642}" dt="2025-11-17T13:04:55.033" v="268" actId="20577"/>
        <pc:sldMkLst>
          <pc:docMk/>
          <pc:sldMk cId="2096072291" sldId="299"/>
        </pc:sldMkLst>
      </pc:sldChg>
      <pc:sldChg chg="addSp delSp modSp mod">
        <pc:chgData name="Hassan Hass - SE-CU" userId="a1a683af-b267-4f20-a2c6-aab8ee4fab4d" providerId="ADAL" clId="{868D33C3-B2F4-49FC-AFED-726F0DFEA642}" dt="2025-11-17T12:52:45.046" v="172" actId="1076"/>
        <pc:sldMkLst>
          <pc:docMk/>
          <pc:sldMk cId="968875016" sldId="300"/>
        </pc:sldMkLst>
      </pc:sldChg>
      <pc:sldChg chg="addSp delSp modSp mod">
        <pc:chgData name="Hassan Hass - SE-CU" userId="a1a683af-b267-4f20-a2c6-aab8ee4fab4d" providerId="ADAL" clId="{868D33C3-B2F4-49FC-AFED-726F0DFEA642}" dt="2025-11-17T13:09:44.050" v="350" actId="1076"/>
        <pc:sldMkLst>
          <pc:docMk/>
          <pc:sldMk cId="3909642036" sldId="301"/>
        </pc:sldMkLst>
      </pc:sldChg>
      <pc:sldChg chg="addSp delSp modSp mod">
        <pc:chgData name="Hassan Hass - SE-CU" userId="a1a683af-b267-4f20-a2c6-aab8ee4fab4d" providerId="ADAL" clId="{868D33C3-B2F4-49FC-AFED-726F0DFEA642}" dt="2025-11-17T13:09:34.964" v="349" actId="1076"/>
        <pc:sldMkLst>
          <pc:docMk/>
          <pc:sldMk cId="2000713418" sldId="302"/>
        </pc:sldMkLst>
      </pc:sldChg>
      <pc:sldChg chg="addSp delSp modSp mod">
        <pc:chgData name="Hassan Hass - SE-CU" userId="a1a683af-b267-4f20-a2c6-aab8ee4fab4d" providerId="ADAL" clId="{868D33C3-B2F4-49FC-AFED-726F0DFEA642}" dt="2025-11-17T13:10:50.228" v="361" actId="27918"/>
        <pc:sldMkLst>
          <pc:docMk/>
          <pc:sldMk cId="2028348171" sldId="303"/>
        </pc:sldMkLst>
      </pc:sldChg>
      <pc:sldChg chg="addSp delSp modSp mod">
        <pc:chgData name="Hassan Hass - SE-CU" userId="a1a683af-b267-4f20-a2c6-aab8ee4fab4d" providerId="ADAL" clId="{868D33C3-B2F4-49FC-AFED-726F0DFEA642}" dt="2025-11-17T13:12:30.434" v="403" actId="403"/>
        <pc:sldMkLst>
          <pc:docMk/>
          <pc:sldMk cId="2205117008" sldId="304"/>
        </pc:sldMkLst>
      </pc:sldChg>
      <pc:sldChg chg="addSp delSp modSp mod">
        <pc:chgData name="Hassan Hass - SE-CU" userId="a1a683af-b267-4f20-a2c6-aab8ee4fab4d" providerId="ADAL" clId="{868D33C3-B2F4-49FC-AFED-726F0DFEA642}" dt="2025-11-17T13:00:55.082" v="221" actId="404"/>
        <pc:sldMkLst>
          <pc:docMk/>
          <pc:sldMk cId="3055875367" sldId="305"/>
        </pc:sldMkLst>
      </pc:sldChg>
      <pc:sldChg chg="del">
        <pc:chgData name="Hassan Hass - SE-CU" userId="a1a683af-b267-4f20-a2c6-aab8ee4fab4d" providerId="ADAL" clId="{868D33C3-B2F4-49FC-AFED-726F0DFEA642}" dt="2025-11-17T13:16:20.381" v="404" actId="2696"/>
        <pc:sldMkLst>
          <pc:docMk/>
          <pc:sldMk cId="245020833" sldId="306"/>
        </pc:sldMkLst>
      </pc:sldChg>
      <pc:sldChg chg="addSp delSp modSp mod ord">
        <pc:chgData name="Hassan Hass - SE-CU" userId="a1a683af-b267-4f20-a2c6-aab8ee4fab4d" providerId="ADAL" clId="{868D33C3-B2F4-49FC-AFED-726F0DFEA642}" dt="2025-11-17T13:49:25.893" v="481" actId="20577"/>
        <pc:sldMkLst>
          <pc:docMk/>
          <pc:sldMk cId="3315372071" sldId="307"/>
        </pc:sldMkLst>
      </pc:sldChg>
    </pc:docChg>
  </pc:docChgLst>
  <pc:docChgLst>
    <pc:chgData name="Hassan Hass - SE-CU" userId="a1a683af-b267-4f20-a2c6-aab8ee4fab4d" providerId="ADAL" clId="{8B3EA22C-2493-4470-8B25-1B4AF6B96306}"/>
    <pc:docChg chg="undo custSel modSld">
      <pc:chgData name="Hassan Hass - SE-CU" userId="a1a683af-b267-4f20-a2c6-aab8ee4fab4d" providerId="ADAL" clId="{8B3EA22C-2493-4470-8B25-1B4AF6B96306}" dt="2026-02-03T14:40:08.830" v="590" actId="1076"/>
      <pc:docMkLst>
        <pc:docMk/>
      </pc:docMkLst>
      <pc:sldChg chg="modSp mod">
        <pc:chgData name="Hassan Hass - SE-CU" userId="a1a683af-b267-4f20-a2c6-aab8ee4fab4d" providerId="ADAL" clId="{8B3EA22C-2493-4470-8B25-1B4AF6B96306}" dt="2026-02-02T21:23:38.445" v="383" actId="20577"/>
        <pc:sldMkLst>
          <pc:docMk/>
          <pc:sldMk cId="1050647645" sldId="263"/>
        </pc:sldMkLst>
      </pc:sldChg>
      <pc:sldChg chg="addSp delSp modSp mod">
        <pc:chgData name="Hassan Hass - SE-CU" userId="a1a683af-b267-4f20-a2c6-aab8ee4fab4d" providerId="ADAL" clId="{8B3EA22C-2493-4470-8B25-1B4AF6B96306}" dt="2026-02-02T17:53:20.833" v="344" actId="108"/>
        <pc:sldMkLst>
          <pc:docMk/>
          <pc:sldMk cId="2096072291" sldId="299"/>
        </pc:sldMkLst>
      </pc:sldChg>
      <pc:sldChg chg="addSp delSp modSp mod">
        <pc:chgData name="Hassan Hass - SE-CU" userId="a1a683af-b267-4f20-a2c6-aab8ee4fab4d" providerId="ADAL" clId="{8B3EA22C-2493-4470-8B25-1B4AF6B96306}" dt="2026-02-02T17:28:56.974" v="39"/>
        <pc:sldMkLst>
          <pc:docMk/>
          <pc:sldMk cId="968875016" sldId="300"/>
        </pc:sldMkLst>
      </pc:sldChg>
      <pc:sldChg chg="addSp delSp modSp mod">
        <pc:chgData name="Hassan Hass - SE-CU" userId="a1a683af-b267-4f20-a2c6-aab8ee4fab4d" providerId="ADAL" clId="{8B3EA22C-2493-4470-8B25-1B4AF6B96306}" dt="2026-02-02T17:51:39.696" v="209" actId="113"/>
        <pc:sldMkLst>
          <pc:docMk/>
          <pc:sldMk cId="3909642036" sldId="301"/>
        </pc:sldMkLst>
      </pc:sldChg>
      <pc:sldChg chg="addSp delSp modSp mod">
        <pc:chgData name="Hassan Hass - SE-CU" userId="a1a683af-b267-4f20-a2c6-aab8ee4fab4d" providerId="ADAL" clId="{8B3EA22C-2493-4470-8B25-1B4AF6B96306}" dt="2026-02-02T17:45:13.419" v="111" actId="403"/>
        <pc:sldMkLst>
          <pc:docMk/>
          <pc:sldMk cId="2000713418" sldId="302"/>
        </pc:sldMkLst>
      </pc:sldChg>
      <pc:sldChg chg="addSp delSp modSp mod">
        <pc:chgData name="Hassan Hass - SE-CU" userId="a1a683af-b267-4f20-a2c6-aab8ee4fab4d" providerId="ADAL" clId="{8B3EA22C-2493-4470-8B25-1B4AF6B96306}" dt="2026-02-02T17:47:33.419" v="146" actId="113"/>
        <pc:sldMkLst>
          <pc:docMk/>
          <pc:sldMk cId="2028348171" sldId="303"/>
        </pc:sldMkLst>
      </pc:sldChg>
      <pc:sldChg chg="addSp delSp modSp mod">
        <pc:chgData name="Hassan Hass - SE-CU" userId="a1a683af-b267-4f20-a2c6-aab8ee4fab4d" providerId="ADAL" clId="{8B3EA22C-2493-4470-8B25-1B4AF6B96306}" dt="2026-02-03T14:40:08.830" v="590" actId="1076"/>
        <pc:sldMkLst>
          <pc:docMk/>
          <pc:sldMk cId="2205117008" sldId="304"/>
        </pc:sldMkLst>
      </pc:sldChg>
      <pc:sldChg chg="addSp delSp modSp mod">
        <pc:chgData name="Hassan Hass - SE-CU" userId="a1a683af-b267-4f20-a2c6-aab8ee4fab4d" providerId="ADAL" clId="{8B3EA22C-2493-4470-8B25-1B4AF6B96306}" dt="2026-02-03T14:02:06.708" v="403" actId="1076"/>
        <pc:sldMkLst>
          <pc:docMk/>
          <pc:sldMk cId="3055875367" sldId="305"/>
        </pc:sldMkLst>
      </pc:sldChg>
      <pc:sldChg chg="addSp delSp modSp mod">
        <pc:chgData name="Hassan Hass - SE-CU" userId="a1a683af-b267-4f20-a2c6-aab8ee4fab4d" providerId="ADAL" clId="{8B3EA22C-2493-4470-8B25-1B4AF6B96306}" dt="2026-02-02T18:35:56.525" v="377" actId="1076"/>
        <pc:sldMkLst>
          <pc:docMk/>
          <pc:sldMk cId="3315372071" sldId="307"/>
        </pc:sldMkLst>
      </pc:sldChg>
    </pc:docChg>
  </pc:docChgLst>
</pc:chgInfo>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3" Type="http://schemas.openxmlformats.org/officeDocument/2006/relationships/themeOverride" Target="../theme/themeOverride3.xm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3" Type="http://schemas.openxmlformats.org/officeDocument/2006/relationships/themeOverride" Target="../theme/themeOverride4.xml"/><Relationship Id="rId2" Type="http://schemas.microsoft.com/office/2011/relationships/chartColorStyle" Target="colors4.xml"/><Relationship Id="rId1" Type="http://schemas.microsoft.com/office/2011/relationships/chartStyle" Target="style4.xml"/><Relationship Id="rId4"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3" Type="http://schemas.openxmlformats.org/officeDocument/2006/relationships/themeOverride" Target="../theme/themeOverride5.xml"/><Relationship Id="rId2" Type="http://schemas.microsoft.com/office/2011/relationships/chartColorStyle" Target="colors5.xml"/><Relationship Id="rId1" Type="http://schemas.microsoft.com/office/2011/relationships/chartStyle" Target="style5.xml"/><Relationship Id="rId4"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6.xml"/><Relationship Id="rId2" Type="http://schemas.microsoft.com/office/2011/relationships/chartColorStyle" Target="colors6.xml"/><Relationship Id="rId1" Type="http://schemas.microsoft.com/office/2011/relationships/chartStyle" Target="style6.xml"/><Relationship Id="rId4" Type="http://schemas.openxmlformats.org/officeDocument/2006/relationships/package" Target="../embeddings/Microsoft_Excel_Worksheet5.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5.3622993238919343E-2"/>
          <c:y val="0.21565022421524663"/>
          <c:w val="0.9011473247822821"/>
          <c:h val="0.4824501253486812"/>
        </c:manualLayout>
      </c:layout>
      <c:barChart>
        <c:barDir val="col"/>
        <c:grouping val="clustered"/>
        <c:varyColors val="0"/>
        <c:ser>
          <c:idx val="0"/>
          <c:order val="0"/>
          <c:tx>
            <c:strRef>
              <c:f>Sheet6!$D$1</c:f>
              <c:strCache>
                <c:ptCount val="1"/>
                <c:pt idx="0">
                  <c:v>Oct-25</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Sheet6!$A$2:$A$8</c:f>
              <c:strCache>
                <c:ptCount val="7"/>
                <c:pt idx="0">
                  <c:v>Burglary</c:v>
                </c:pt>
                <c:pt idx="1">
                  <c:v>Attempted Burglary</c:v>
                </c:pt>
                <c:pt idx="2">
                  <c:v>Commercial Burglary</c:v>
                </c:pt>
                <c:pt idx="3">
                  <c:v>Theft from Motor vehicle</c:v>
                </c:pt>
                <c:pt idx="4">
                  <c:v>Theft of Motor Vehicle</c:v>
                </c:pt>
                <c:pt idx="5">
                  <c:v>Robbery</c:v>
                </c:pt>
                <c:pt idx="6">
                  <c:v>ASB</c:v>
                </c:pt>
              </c:strCache>
            </c:strRef>
          </c:cat>
          <c:val>
            <c:numRef>
              <c:f>Sheet6!$D$2:$D$8</c:f>
              <c:numCache>
                <c:formatCode>General</c:formatCode>
                <c:ptCount val="7"/>
                <c:pt idx="0">
                  <c:v>4</c:v>
                </c:pt>
                <c:pt idx="1">
                  <c:v>0</c:v>
                </c:pt>
                <c:pt idx="2">
                  <c:v>1</c:v>
                </c:pt>
                <c:pt idx="3">
                  <c:v>8</c:v>
                </c:pt>
                <c:pt idx="4">
                  <c:v>6</c:v>
                </c:pt>
                <c:pt idx="5">
                  <c:v>5</c:v>
                </c:pt>
                <c:pt idx="6">
                  <c:v>4</c:v>
                </c:pt>
              </c:numCache>
            </c:numRef>
          </c:val>
          <c:extLst>
            <c:ext xmlns:c16="http://schemas.microsoft.com/office/drawing/2014/chart" uri="{C3380CC4-5D6E-409C-BE32-E72D297353CC}">
              <c16:uniqueId val="{00000000-BF5B-4FF4-8EC7-A9E791C17502}"/>
            </c:ext>
          </c:extLst>
        </c:ser>
        <c:ser>
          <c:idx val="1"/>
          <c:order val="1"/>
          <c:tx>
            <c:strRef>
              <c:f>Sheet6!$E$1</c:f>
              <c:strCache>
                <c:ptCount val="1"/>
                <c:pt idx="0">
                  <c:v>Nov-25</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Sheet6!$A$2:$A$8</c:f>
              <c:strCache>
                <c:ptCount val="7"/>
                <c:pt idx="0">
                  <c:v>Burglary</c:v>
                </c:pt>
                <c:pt idx="1">
                  <c:v>Attempted Burglary</c:v>
                </c:pt>
                <c:pt idx="2">
                  <c:v>Commercial Burglary</c:v>
                </c:pt>
                <c:pt idx="3">
                  <c:v>Theft from Motor vehicle</c:v>
                </c:pt>
                <c:pt idx="4">
                  <c:v>Theft of Motor Vehicle</c:v>
                </c:pt>
                <c:pt idx="5">
                  <c:v>Robbery</c:v>
                </c:pt>
                <c:pt idx="6">
                  <c:v>ASB</c:v>
                </c:pt>
              </c:strCache>
            </c:strRef>
          </c:cat>
          <c:val>
            <c:numRef>
              <c:f>Sheet6!$E$2:$E$8</c:f>
              <c:numCache>
                <c:formatCode>General</c:formatCode>
                <c:ptCount val="7"/>
                <c:pt idx="0">
                  <c:v>3</c:v>
                </c:pt>
                <c:pt idx="1">
                  <c:v>1</c:v>
                </c:pt>
                <c:pt idx="2">
                  <c:v>1</c:v>
                </c:pt>
                <c:pt idx="3">
                  <c:v>3</c:v>
                </c:pt>
                <c:pt idx="4">
                  <c:v>7</c:v>
                </c:pt>
                <c:pt idx="5">
                  <c:v>2</c:v>
                </c:pt>
                <c:pt idx="6">
                  <c:v>7</c:v>
                </c:pt>
              </c:numCache>
            </c:numRef>
          </c:val>
          <c:extLst>
            <c:ext xmlns:c16="http://schemas.microsoft.com/office/drawing/2014/chart" uri="{C3380CC4-5D6E-409C-BE32-E72D297353CC}">
              <c16:uniqueId val="{00000001-BF5B-4FF4-8EC7-A9E791C17502}"/>
            </c:ext>
          </c:extLst>
        </c:ser>
        <c:ser>
          <c:idx val="2"/>
          <c:order val="2"/>
          <c:tx>
            <c:strRef>
              <c:f>Sheet6!$F$1</c:f>
              <c:strCache>
                <c:ptCount val="1"/>
                <c:pt idx="0">
                  <c:v>Dec-25</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Sheet6!$A$2:$A$8</c:f>
              <c:strCache>
                <c:ptCount val="7"/>
                <c:pt idx="0">
                  <c:v>Burglary</c:v>
                </c:pt>
                <c:pt idx="1">
                  <c:v>Attempted Burglary</c:v>
                </c:pt>
                <c:pt idx="2">
                  <c:v>Commercial Burglary</c:v>
                </c:pt>
                <c:pt idx="3">
                  <c:v>Theft from Motor vehicle</c:v>
                </c:pt>
                <c:pt idx="4">
                  <c:v>Theft of Motor Vehicle</c:v>
                </c:pt>
                <c:pt idx="5">
                  <c:v>Robbery</c:v>
                </c:pt>
                <c:pt idx="6">
                  <c:v>ASB</c:v>
                </c:pt>
              </c:strCache>
            </c:strRef>
          </c:cat>
          <c:val>
            <c:numRef>
              <c:f>Sheet6!$F$2:$F$8</c:f>
              <c:numCache>
                <c:formatCode>General</c:formatCode>
                <c:ptCount val="7"/>
                <c:pt idx="0">
                  <c:v>4</c:v>
                </c:pt>
                <c:pt idx="1">
                  <c:v>2</c:v>
                </c:pt>
                <c:pt idx="2">
                  <c:v>0</c:v>
                </c:pt>
                <c:pt idx="3">
                  <c:v>8</c:v>
                </c:pt>
                <c:pt idx="4">
                  <c:v>4</c:v>
                </c:pt>
                <c:pt idx="5">
                  <c:v>3</c:v>
                </c:pt>
                <c:pt idx="6">
                  <c:v>2</c:v>
                </c:pt>
              </c:numCache>
            </c:numRef>
          </c:val>
          <c:extLst>
            <c:ext xmlns:c16="http://schemas.microsoft.com/office/drawing/2014/chart" uri="{C3380CC4-5D6E-409C-BE32-E72D297353CC}">
              <c16:uniqueId val="{00000002-BF5B-4FF4-8EC7-A9E791C17502}"/>
            </c:ext>
          </c:extLst>
        </c:ser>
        <c:ser>
          <c:idx val="3"/>
          <c:order val="3"/>
          <c:tx>
            <c:strRef>
              <c:f>Sheet6!$G$1</c:f>
              <c:strCache>
                <c:ptCount val="1"/>
                <c:pt idx="0">
                  <c:v>Jan-26</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Sheet6!$A$2:$A$8</c:f>
              <c:strCache>
                <c:ptCount val="7"/>
                <c:pt idx="0">
                  <c:v>Burglary</c:v>
                </c:pt>
                <c:pt idx="1">
                  <c:v>Attempted Burglary</c:v>
                </c:pt>
                <c:pt idx="2">
                  <c:v>Commercial Burglary</c:v>
                </c:pt>
                <c:pt idx="3">
                  <c:v>Theft from Motor vehicle</c:v>
                </c:pt>
                <c:pt idx="4">
                  <c:v>Theft of Motor Vehicle</c:v>
                </c:pt>
                <c:pt idx="5">
                  <c:v>Robbery</c:v>
                </c:pt>
                <c:pt idx="6">
                  <c:v>ASB</c:v>
                </c:pt>
              </c:strCache>
            </c:strRef>
          </c:cat>
          <c:val>
            <c:numRef>
              <c:f>Sheet6!$G$2:$G$8</c:f>
              <c:numCache>
                <c:formatCode>General</c:formatCode>
                <c:ptCount val="7"/>
                <c:pt idx="0">
                  <c:v>6</c:v>
                </c:pt>
                <c:pt idx="1">
                  <c:v>0</c:v>
                </c:pt>
                <c:pt idx="2">
                  <c:v>1</c:v>
                </c:pt>
                <c:pt idx="3">
                  <c:v>1</c:v>
                </c:pt>
                <c:pt idx="4">
                  <c:v>5</c:v>
                </c:pt>
                <c:pt idx="5">
                  <c:v>1</c:v>
                </c:pt>
                <c:pt idx="6">
                  <c:v>4</c:v>
                </c:pt>
              </c:numCache>
            </c:numRef>
          </c:val>
          <c:extLst>
            <c:ext xmlns:c16="http://schemas.microsoft.com/office/drawing/2014/chart" uri="{C3380CC4-5D6E-409C-BE32-E72D297353CC}">
              <c16:uniqueId val="{00000003-BF5B-4FF4-8EC7-A9E791C17502}"/>
            </c:ext>
          </c:extLst>
        </c:ser>
        <c:ser>
          <c:idx val="4"/>
          <c:order val="4"/>
          <c:tx>
            <c:strRef>
              <c:f>Sheet6!$H$1</c:f>
              <c:strCache>
                <c:ptCount val="1"/>
                <c:pt idx="0">
                  <c:v>Feb-26</c:v>
                </c:pt>
              </c:strCache>
            </c:strRef>
          </c:tx>
          <c:spPr>
            <a:solidFill>
              <a:schemeClr val="accent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Sheet6!$A$2:$A$8</c:f>
              <c:strCache>
                <c:ptCount val="7"/>
                <c:pt idx="0">
                  <c:v>Burglary</c:v>
                </c:pt>
                <c:pt idx="1">
                  <c:v>Attempted Burglary</c:v>
                </c:pt>
                <c:pt idx="2">
                  <c:v>Commercial Burglary</c:v>
                </c:pt>
                <c:pt idx="3">
                  <c:v>Theft from Motor vehicle</c:v>
                </c:pt>
                <c:pt idx="4">
                  <c:v>Theft of Motor Vehicle</c:v>
                </c:pt>
                <c:pt idx="5">
                  <c:v>Robbery</c:v>
                </c:pt>
                <c:pt idx="6">
                  <c:v>ASB</c:v>
                </c:pt>
              </c:strCache>
            </c:strRef>
          </c:cat>
          <c:val>
            <c:numRef>
              <c:f>Sheet6!$H$2:$H$8</c:f>
              <c:numCache>
                <c:formatCode>General</c:formatCode>
                <c:ptCount val="7"/>
                <c:pt idx="0">
                  <c:v>2</c:v>
                </c:pt>
                <c:pt idx="1">
                  <c:v>1</c:v>
                </c:pt>
                <c:pt idx="2">
                  <c:v>0</c:v>
                </c:pt>
                <c:pt idx="3">
                  <c:v>0</c:v>
                </c:pt>
                <c:pt idx="4">
                  <c:v>3</c:v>
                </c:pt>
                <c:pt idx="5">
                  <c:v>0</c:v>
                </c:pt>
                <c:pt idx="6">
                  <c:v>2</c:v>
                </c:pt>
              </c:numCache>
            </c:numRef>
          </c:val>
          <c:extLst>
            <c:ext xmlns:c16="http://schemas.microsoft.com/office/drawing/2014/chart" uri="{C3380CC4-5D6E-409C-BE32-E72D297353CC}">
              <c16:uniqueId val="{00000004-BF5B-4FF4-8EC7-A9E791C17502}"/>
            </c:ext>
          </c:extLst>
        </c:ser>
        <c:ser>
          <c:idx val="5"/>
          <c:order val="5"/>
          <c:tx>
            <c:strRef>
              <c:f>Sheet6!$I$1</c:f>
              <c:strCache>
                <c:ptCount val="1"/>
                <c:pt idx="0">
                  <c:v>Mar-26</c:v>
                </c:pt>
              </c:strCache>
            </c:strRef>
          </c:tx>
          <c:spPr>
            <a:solidFill>
              <a:schemeClr val="accent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Sheet6!$A$2:$A$8</c:f>
              <c:strCache>
                <c:ptCount val="7"/>
                <c:pt idx="0">
                  <c:v>Burglary</c:v>
                </c:pt>
                <c:pt idx="1">
                  <c:v>Attempted Burglary</c:v>
                </c:pt>
                <c:pt idx="2">
                  <c:v>Commercial Burglary</c:v>
                </c:pt>
                <c:pt idx="3">
                  <c:v>Theft from Motor vehicle</c:v>
                </c:pt>
                <c:pt idx="4">
                  <c:v>Theft of Motor Vehicle</c:v>
                </c:pt>
                <c:pt idx="5">
                  <c:v>Robbery</c:v>
                </c:pt>
                <c:pt idx="6">
                  <c:v>ASB</c:v>
                </c:pt>
              </c:strCache>
            </c:strRef>
          </c:cat>
          <c:val>
            <c:numRef>
              <c:f>Sheet6!$I$2:$I$8</c:f>
              <c:numCache>
                <c:formatCode>General</c:formatCode>
                <c:ptCount val="7"/>
                <c:pt idx="0">
                  <c:v>4</c:v>
                </c:pt>
                <c:pt idx="1">
                  <c:v>0</c:v>
                </c:pt>
                <c:pt idx="2">
                  <c:v>1</c:v>
                </c:pt>
                <c:pt idx="3">
                  <c:v>6</c:v>
                </c:pt>
                <c:pt idx="4">
                  <c:v>5</c:v>
                </c:pt>
                <c:pt idx="5">
                  <c:v>2</c:v>
                </c:pt>
                <c:pt idx="6">
                  <c:v>6</c:v>
                </c:pt>
              </c:numCache>
            </c:numRef>
          </c:val>
          <c:extLst>
            <c:ext xmlns:c16="http://schemas.microsoft.com/office/drawing/2014/chart" uri="{C3380CC4-5D6E-409C-BE32-E72D297353CC}">
              <c16:uniqueId val="{00000005-BF5B-4FF4-8EC7-A9E791C17502}"/>
            </c:ext>
          </c:extLst>
        </c:ser>
        <c:dLbls>
          <c:showLegendKey val="0"/>
          <c:showVal val="0"/>
          <c:showCatName val="0"/>
          <c:showSerName val="0"/>
          <c:showPercent val="0"/>
          <c:showBubbleSize val="0"/>
        </c:dLbls>
        <c:gapWidth val="219"/>
        <c:overlap val="-27"/>
        <c:axId val="1052423311"/>
        <c:axId val="1052424271"/>
      </c:barChart>
      <c:catAx>
        <c:axId val="105242331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1" i="0" u="none" strike="noStrike" kern="1200" baseline="0">
                <a:solidFill>
                  <a:schemeClr val="tx1">
                    <a:lumMod val="65000"/>
                    <a:lumOff val="35000"/>
                  </a:schemeClr>
                </a:solidFill>
                <a:latin typeface="+mn-lt"/>
                <a:ea typeface="+mn-ea"/>
                <a:cs typeface="+mn-cs"/>
              </a:defRPr>
            </a:pPr>
            <a:endParaRPr lang="en-US"/>
          </a:p>
        </c:txPr>
        <c:crossAx val="1052424271"/>
        <c:crosses val="autoZero"/>
        <c:auto val="1"/>
        <c:lblAlgn val="ctr"/>
        <c:lblOffset val="100"/>
        <c:noMultiLvlLbl val="1"/>
      </c:catAx>
      <c:valAx>
        <c:axId val="1052424271"/>
        <c:scaling>
          <c:orientation val="minMax"/>
          <c:max val="1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50" b="1" i="0" u="none" strike="noStrike" kern="1200" baseline="0">
                <a:solidFill>
                  <a:schemeClr val="tx1">
                    <a:lumMod val="65000"/>
                    <a:lumOff val="35000"/>
                  </a:schemeClr>
                </a:solidFill>
                <a:latin typeface="+mn-lt"/>
                <a:ea typeface="+mn-ea"/>
                <a:cs typeface="+mn-cs"/>
              </a:defRPr>
            </a:pPr>
            <a:endParaRPr lang="en-US"/>
          </a:p>
        </c:txPr>
        <c:crossAx val="1052423311"/>
        <c:crosses val="autoZero"/>
        <c:crossBetween val="between"/>
        <c:majorUnit val="2"/>
      </c:valAx>
      <c:spPr>
        <a:noFill/>
        <a:ln>
          <a:noFill/>
        </a:ln>
        <a:effectLst/>
      </c:spPr>
    </c:plotArea>
    <c:legend>
      <c:legendPos val="b"/>
      <c:layout>
        <c:manualLayout>
          <c:xMode val="edge"/>
          <c:yMode val="edge"/>
          <c:x val="0.12923074795405717"/>
          <c:y val="0.87543991503415108"/>
          <c:w val="0.71481069072448145"/>
          <c:h val="4.4841831452596306E-2"/>
        </c:manualLayout>
      </c:layout>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Sheet6!$B$1</c:f>
              <c:strCache>
                <c:ptCount val="1"/>
                <c:pt idx="0">
                  <c:v>Total</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CF32-43CF-B4D0-488B4E937862}"/>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CF32-43CF-B4D0-488B4E937862}"/>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CF32-43CF-B4D0-488B4E937862}"/>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CF32-43CF-B4D0-488B4E937862}"/>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9-CF32-43CF-B4D0-488B4E937862}"/>
              </c:ext>
            </c:extLst>
          </c:dPt>
          <c:dPt>
            <c:idx val="5"/>
            <c:bubble3D val="0"/>
            <c:spPr>
              <a:solidFill>
                <a:schemeClr val="accent6"/>
              </a:solidFill>
              <a:ln w="19050">
                <a:solidFill>
                  <a:schemeClr val="lt1"/>
                </a:solidFill>
              </a:ln>
              <a:effectLst/>
            </c:spPr>
            <c:extLst>
              <c:ext xmlns:c16="http://schemas.microsoft.com/office/drawing/2014/chart" uri="{C3380CC4-5D6E-409C-BE32-E72D297353CC}">
                <c16:uniqueId val="{0000000B-CF32-43CF-B4D0-488B4E937862}"/>
              </c:ext>
            </c:extLst>
          </c:dPt>
          <c:dPt>
            <c:idx val="6"/>
            <c:bubble3D val="0"/>
            <c:spPr>
              <a:solidFill>
                <a:schemeClr val="accent1">
                  <a:lumMod val="60000"/>
                </a:schemeClr>
              </a:solidFill>
              <a:ln w="19050">
                <a:solidFill>
                  <a:schemeClr val="lt1"/>
                </a:solidFill>
              </a:ln>
              <a:effectLst/>
            </c:spPr>
            <c:extLst>
              <c:ext xmlns:c16="http://schemas.microsoft.com/office/drawing/2014/chart" uri="{C3380CC4-5D6E-409C-BE32-E72D297353CC}">
                <c16:uniqueId val="{0000000D-CF32-43CF-B4D0-488B4E937862}"/>
              </c:ext>
            </c:extLst>
          </c:dPt>
          <c:dLbls>
            <c:dLbl>
              <c:idx val="1"/>
              <c:layout>
                <c:manualLayout>
                  <c:x val="-4.5409891794097649E-4"/>
                  <c:y val="4.1344772784537721E-2"/>
                </c:manualLayout>
              </c:layout>
              <c:spPr>
                <a:noFill/>
                <a:ln>
                  <a:noFill/>
                </a:ln>
                <a:effectLst/>
              </c:spPr>
              <c:txPr>
                <a:bodyPr rot="0" spcFirstLastPara="1" vertOverflow="ellipsis" vert="horz" wrap="square" lIns="38100" tIns="19050" rIns="38100" bIns="19050" anchor="ctr" anchorCtr="1">
                  <a:spAutoFit/>
                </a:bodyPr>
                <a:lstStyle/>
                <a:p>
                  <a:pPr>
                    <a:defRPr sz="1800" b="1" i="0" u="none" strike="noStrike" kern="1200" baseline="0">
                      <a:solidFill>
                        <a:schemeClr val="tx1"/>
                      </a:solidFill>
                      <a:latin typeface="+mn-lt"/>
                      <a:ea typeface="+mn-ea"/>
                      <a:cs typeface="+mn-cs"/>
                    </a:defRPr>
                  </a:pPr>
                  <a:endParaRPr lang="en-US"/>
                </a:p>
              </c:txPr>
              <c:showLegendKey val="0"/>
              <c:showVal val="0"/>
              <c:showCatName val="1"/>
              <c:showSerName val="0"/>
              <c:showPercent val="1"/>
              <c:showBubbleSize val="0"/>
              <c:extLst>
                <c:ext xmlns:c15="http://schemas.microsoft.com/office/drawing/2012/chart" uri="{CE6537A1-D6FC-4f65-9D91-7224C49458BB}">
                  <c15:layout>
                    <c:manualLayout>
                      <c:w val="0.31437509362864285"/>
                      <c:h val="0.17182706702785058"/>
                    </c:manualLayout>
                  </c15:layout>
                </c:ext>
                <c:ext xmlns:c16="http://schemas.microsoft.com/office/drawing/2014/chart" uri="{C3380CC4-5D6E-409C-BE32-E72D297353CC}">
                  <c16:uniqueId val="{00000003-CF32-43CF-B4D0-488B4E937862}"/>
                </c:ext>
              </c:extLst>
            </c:dLbl>
            <c:dLbl>
              <c:idx val="2"/>
              <c:layout>
                <c:manualLayout>
                  <c:x val="-3.3994399566715451E-4"/>
                  <c:y val="4.4697881034805619E-2"/>
                </c:manualLayout>
              </c:layout>
              <c:spPr>
                <a:noFill/>
                <a:ln>
                  <a:noFill/>
                </a:ln>
                <a:effectLst/>
              </c:spPr>
              <c:txPr>
                <a:bodyPr rot="0" spcFirstLastPara="1" vertOverflow="ellipsis" vert="horz" wrap="square" lIns="38100" tIns="19050" rIns="38100" bIns="19050" anchor="ctr" anchorCtr="1">
                  <a:spAutoFit/>
                </a:bodyPr>
                <a:lstStyle/>
                <a:p>
                  <a:pPr>
                    <a:defRPr sz="1800" b="1" i="0" u="none" strike="noStrike" kern="1200" baseline="0">
                      <a:solidFill>
                        <a:schemeClr val="tx1"/>
                      </a:solidFill>
                      <a:latin typeface="+mn-lt"/>
                      <a:ea typeface="+mn-ea"/>
                      <a:cs typeface="+mn-cs"/>
                    </a:defRPr>
                  </a:pPr>
                  <a:endParaRPr lang="en-US"/>
                </a:p>
              </c:txPr>
              <c:showLegendKey val="0"/>
              <c:showVal val="0"/>
              <c:showCatName val="1"/>
              <c:showSerName val="0"/>
              <c:showPercent val="1"/>
              <c:showBubbleSize val="0"/>
              <c:extLst>
                <c:ext xmlns:c15="http://schemas.microsoft.com/office/drawing/2012/chart" uri="{CE6537A1-D6FC-4f65-9D91-7224C49458BB}">
                  <c15:layout>
                    <c:manualLayout>
                      <c:w val="0.3236260836915229"/>
                      <c:h val="0.1716403965179675"/>
                    </c:manualLayout>
                  </c15:layout>
                </c:ext>
                <c:ext xmlns:c16="http://schemas.microsoft.com/office/drawing/2014/chart" uri="{C3380CC4-5D6E-409C-BE32-E72D297353CC}">
                  <c16:uniqueId val="{00000005-CF32-43CF-B4D0-488B4E937862}"/>
                </c:ext>
              </c:extLst>
            </c:dLbl>
            <c:spPr>
              <a:noFill/>
              <a:ln>
                <a:noFill/>
              </a:ln>
              <a:effectLst/>
            </c:spPr>
            <c:txPr>
              <a:bodyPr rot="0" spcFirstLastPara="1" vertOverflow="ellipsis" vert="horz" wrap="square" lIns="38100" tIns="19050" rIns="38100" bIns="19050" anchor="ctr" anchorCtr="1">
                <a:spAutoFit/>
              </a:bodyPr>
              <a:lstStyle/>
              <a:p>
                <a:pPr>
                  <a:defRPr sz="1800" b="1" i="0" u="none" strike="noStrike" kern="1200" baseline="0">
                    <a:solidFill>
                      <a:schemeClr val="bg1"/>
                    </a:solidFill>
                    <a:latin typeface="+mn-lt"/>
                    <a:ea typeface="+mn-ea"/>
                    <a:cs typeface="+mn-cs"/>
                  </a:defRPr>
                </a:pPr>
                <a:endParaRPr lang="en-US"/>
              </a:p>
            </c:txPr>
            <c:showLegendKey val="0"/>
            <c:showVal val="0"/>
            <c:showCatName val="1"/>
            <c:showSerName val="0"/>
            <c:showPercent val="1"/>
            <c:showBubbleSize val="0"/>
            <c:showLeaderLines val="0"/>
            <c:extLst>
              <c:ext xmlns:c15="http://schemas.microsoft.com/office/drawing/2012/chart" uri="{CE6537A1-D6FC-4f65-9D91-7224C49458BB}"/>
            </c:extLst>
          </c:dLbls>
          <c:cat>
            <c:strRef>
              <c:f>Sheet6!$A$2:$A$8</c:f>
              <c:strCache>
                <c:ptCount val="7"/>
                <c:pt idx="0">
                  <c:v>Burglary</c:v>
                </c:pt>
                <c:pt idx="1">
                  <c:v>Attempted Burglary</c:v>
                </c:pt>
                <c:pt idx="2">
                  <c:v>Commercial Burglary</c:v>
                </c:pt>
                <c:pt idx="3">
                  <c:v>Theft from Motor vehicle</c:v>
                </c:pt>
                <c:pt idx="4">
                  <c:v>Theft of Motor Vehicle</c:v>
                </c:pt>
                <c:pt idx="5">
                  <c:v>Robbery</c:v>
                </c:pt>
                <c:pt idx="6">
                  <c:v>ASB</c:v>
                </c:pt>
              </c:strCache>
            </c:strRef>
          </c:cat>
          <c:val>
            <c:numRef>
              <c:f>Sheet6!$B$2:$B$8</c:f>
              <c:numCache>
                <c:formatCode>General</c:formatCode>
                <c:ptCount val="7"/>
                <c:pt idx="0">
                  <c:v>23</c:v>
                </c:pt>
                <c:pt idx="1">
                  <c:v>4</c:v>
                </c:pt>
                <c:pt idx="2">
                  <c:v>4</c:v>
                </c:pt>
                <c:pt idx="3">
                  <c:v>26</c:v>
                </c:pt>
                <c:pt idx="4">
                  <c:v>30</c:v>
                </c:pt>
                <c:pt idx="5">
                  <c:v>13</c:v>
                </c:pt>
                <c:pt idx="6">
                  <c:v>25</c:v>
                </c:pt>
              </c:numCache>
            </c:numRef>
          </c:val>
          <c:extLst>
            <c:ext xmlns:c16="http://schemas.microsoft.com/office/drawing/2014/chart" uri="{C3380CC4-5D6E-409C-BE32-E72D297353CC}">
              <c16:uniqueId val="{0000000E-CF32-43CF-B4D0-488B4E937862}"/>
            </c:ext>
          </c:extLst>
        </c:ser>
        <c:dLbls>
          <c:showLegendKey val="0"/>
          <c:showVal val="0"/>
          <c:showCatName val="0"/>
          <c:showSerName val="0"/>
          <c:showPercent val="0"/>
          <c:showBubbleSize val="0"/>
          <c:showLeaderLines val="0"/>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spPr>
            <a:solidFill>
              <a:schemeClr val="accent1"/>
            </a:solidFill>
            <a:ln>
              <a:noFill/>
            </a:ln>
            <a:effectLst/>
          </c:spPr>
          <c:invertIfNegative val="0"/>
          <c:dPt>
            <c:idx val="0"/>
            <c:invertIfNegative val="0"/>
            <c:bubble3D val="0"/>
            <c:spPr>
              <a:solidFill>
                <a:schemeClr val="accent1"/>
              </a:solidFill>
              <a:ln>
                <a:noFill/>
              </a:ln>
              <a:effectLst/>
            </c:spPr>
            <c:extLst>
              <c:ext xmlns:c16="http://schemas.microsoft.com/office/drawing/2014/chart" uri="{C3380CC4-5D6E-409C-BE32-E72D297353CC}">
                <c16:uniqueId val="{00000001-8001-4686-B02D-AC0AEDD6F805}"/>
              </c:ext>
            </c:extLst>
          </c:dPt>
          <c:dPt>
            <c:idx val="1"/>
            <c:invertIfNegative val="0"/>
            <c:bubble3D val="0"/>
            <c:spPr>
              <a:solidFill>
                <a:schemeClr val="accent1"/>
              </a:solidFill>
              <a:ln>
                <a:noFill/>
              </a:ln>
              <a:effectLst/>
            </c:spPr>
            <c:extLst>
              <c:ext xmlns:c16="http://schemas.microsoft.com/office/drawing/2014/chart" uri="{C3380CC4-5D6E-409C-BE32-E72D297353CC}">
                <c16:uniqueId val="{00000003-8001-4686-B02D-AC0AEDD6F805}"/>
              </c:ext>
            </c:extLst>
          </c:dPt>
          <c:dPt>
            <c:idx val="2"/>
            <c:invertIfNegative val="0"/>
            <c:bubble3D val="0"/>
            <c:spPr>
              <a:solidFill>
                <a:schemeClr val="accent1"/>
              </a:solidFill>
              <a:ln>
                <a:noFill/>
              </a:ln>
              <a:effectLst/>
            </c:spPr>
            <c:extLst>
              <c:ext xmlns:c16="http://schemas.microsoft.com/office/drawing/2014/chart" uri="{C3380CC4-5D6E-409C-BE32-E72D297353CC}">
                <c16:uniqueId val="{00000005-8001-4686-B02D-AC0AEDD6F805}"/>
              </c:ext>
            </c:extLst>
          </c:dPt>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Sheet6!$E$93:$J$93</c:f>
              <c:numCache>
                <c:formatCode>mmm\-yy</c:formatCode>
                <c:ptCount val="6"/>
                <c:pt idx="0">
                  <c:v>45931</c:v>
                </c:pt>
                <c:pt idx="1">
                  <c:v>45962</c:v>
                </c:pt>
                <c:pt idx="2">
                  <c:v>45992</c:v>
                </c:pt>
                <c:pt idx="3">
                  <c:v>46023</c:v>
                </c:pt>
                <c:pt idx="4">
                  <c:v>46054</c:v>
                </c:pt>
                <c:pt idx="5">
                  <c:v>46082</c:v>
                </c:pt>
              </c:numCache>
            </c:numRef>
          </c:cat>
          <c:val>
            <c:numRef>
              <c:f>Sheet6!$E$94:$J$94</c:f>
              <c:numCache>
                <c:formatCode>General</c:formatCode>
                <c:ptCount val="6"/>
                <c:pt idx="0">
                  <c:v>4</c:v>
                </c:pt>
                <c:pt idx="1">
                  <c:v>7</c:v>
                </c:pt>
                <c:pt idx="2">
                  <c:v>2</c:v>
                </c:pt>
                <c:pt idx="3">
                  <c:v>4</c:v>
                </c:pt>
                <c:pt idx="4">
                  <c:v>2</c:v>
                </c:pt>
                <c:pt idx="5">
                  <c:v>6</c:v>
                </c:pt>
              </c:numCache>
            </c:numRef>
          </c:val>
          <c:extLst>
            <c:ext xmlns:c16="http://schemas.microsoft.com/office/drawing/2014/chart" uri="{C3380CC4-5D6E-409C-BE32-E72D297353CC}">
              <c16:uniqueId val="{00000006-8001-4686-B02D-AC0AEDD6F805}"/>
            </c:ext>
          </c:extLst>
        </c:ser>
        <c:ser>
          <c:idx val="2"/>
          <c:order val="2"/>
          <c:spPr>
            <a:solidFill>
              <a:schemeClr val="accent3"/>
            </a:solidFill>
            <a:ln>
              <a:noFill/>
            </a:ln>
            <a:effectLst/>
          </c:spPr>
          <c:invertIfNegative val="0"/>
          <c:cat>
            <c:numRef>
              <c:f>Sheet6!$E$93:$J$93</c:f>
              <c:numCache>
                <c:formatCode>mmm\-yy</c:formatCode>
                <c:ptCount val="6"/>
                <c:pt idx="0">
                  <c:v>45931</c:v>
                </c:pt>
                <c:pt idx="1">
                  <c:v>45962</c:v>
                </c:pt>
                <c:pt idx="2">
                  <c:v>45992</c:v>
                </c:pt>
                <c:pt idx="3">
                  <c:v>46023</c:v>
                </c:pt>
                <c:pt idx="4">
                  <c:v>46054</c:v>
                </c:pt>
                <c:pt idx="5">
                  <c:v>46082</c:v>
                </c:pt>
              </c:numCache>
            </c:numRef>
          </c:cat>
          <c:val>
            <c:numRef>
              <c:f>Sheet6!$E$96:$J$96</c:f>
              <c:numCache>
                <c:formatCode>General</c:formatCode>
                <c:ptCount val="6"/>
              </c:numCache>
            </c:numRef>
          </c:val>
          <c:extLst>
            <c:ext xmlns:c16="http://schemas.microsoft.com/office/drawing/2014/chart" uri="{C3380CC4-5D6E-409C-BE32-E72D297353CC}">
              <c16:uniqueId val="{00000007-8001-4686-B02D-AC0AEDD6F805}"/>
            </c:ext>
          </c:extLst>
        </c:ser>
        <c:dLbls>
          <c:showLegendKey val="0"/>
          <c:showVal val="0"/>
          <c:showCatName val="0"/>
          <c:showSerName val="0"/>
          <c:showPercent val="0"/>
          <c:showBubbleSize val="0"/>
        </c:dLbls>
        <c:gapWidth val="219"/>
        <c:overlap val="-27"/>
        <c:axId val="2109040847"/>
        <c:axId val="2109041327"/>
        <c:extLst>
          <c:ext xmlns:c15="http://schemas.microsoft.com/office/drawing/2012/chart" uri="{02D57815-91ED-43cb-92C2-25804820EDAC}">
            <c15:filteredBarSeries>
              <c15:ser>
                <c:idx val="1"/>
                <c:order val="1"/>
                <c:spPr>
                  <a:solidFill>
                    <a:schemeClr val="accent2"/>
                  </a:solidFill>
                  <a:ln>
                    <a:noFill/>
                  </a:ln>
                  <a:effectLst/>
                </c:spPr>
                <c:invertIfNegative val="0"/>
                <c:cat>
                  <c:numRef>
                    <c:extLst>
                      <c:ext uri="{02D57815-91ED-43cb-92C2-25804820EDAC}">
                        <c15:formulaRef>
                          <c15:sqref>Sheet6!$E$93:$J$93</c15:sqref>
                        </c15:formulaRef>
                      </c:ext>
                    </c:extLst>
                    <c:numCache>
                      <c:formatCode>mmm\-yy</c:formatCode>
                      <c:ptCount val="6"/>
                      <c:pt idx="0">
                        <c:v>45931</c:v>
                      </c:pt>
                      <c:pt idx="1">
                        <c:v>45962</c:v>
                      </c:pt>
                      <c:pt idx="2">
                        <c:v>45992</c:v>
                      </c:pt>
                      <c:pt idx="3">
                        <c:v>46023</c:v>
                      </c:pt>
                      <c:pt idx="4">
                        <c:v>46054</c:v>
                      </c:pt>
                      <c:pt idx="5">
                        <c:v>46082</c:v>
                      </c:pt>
                    </c:numCache>
                  </c:numRef>
                </c:cat>
                <c:val>
                  <c:numRef>
                    <c:extLst>
                      <c:ext uri="{02D57815-91ED-43cb-92C2-25804820EDAC}">
                        <c15:formulaRef>
                          <c15:sqref>Sheet6!$E$95:$J$95</c15:sqref>
                        </c15:formulaRef>
                      </c:ext>
                    </c:extLst>
                    <c:numCache>
                      <c:formatCode>General</c:formatCode>
                      <c:ptCount val="6"/>
                    </c:numCache>
                  </c:numRef>
                </c:val>
                <c:extLst>
                  <c:ext xmlns:c16="http://schemas.microsoft.com/office/drawing/2014/chart" uri="{C3380CC4-5D6E-409C-BE32-E72D297353CC}">
                    <c16:uniqueId val="{00000008-8001-4686-B02D-AC0AEDD6F805}"/>
                  </c:ext>
                </c:extLst>
              </c15:ser>
            </c15:filteredBarSeries>
          </c:ext>
        </c:extLst>
      </c:barChart>
      <c:dateAx>
        <c:axId val="2109040847"/>
        <c:scaling>
          <c:orientation val="minMax"/>
        </c:scaling>
        <c:delete val="0"/>
        <c:axPos val="b"/>
        <c:numFmt formatCode="mmm\-yy"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1" i="0" u="none" strike="noStrike" kern="1200" baseline="0">
                <a:solidFill>
                  <a:schemeClr val="tx1">
                    <a:lumMod val="65000"/>
                    <a:lumOff val="35000"/>
                  </a:schemeClr>
                </a:solidFill>
                <a:latin typeface="+mn-lt"/>
                <a:ea typeface="+mn-ea"/>
                <a:cs typeface="+mn-cs"/>
              </a:defRPr>
            </a:pPr>
            <a:endParaRPr lang="en-US"/>
          </a:p>
        </c:txPr>
        <c:crossAx val="2109041327"/>
        <c:crosses val="autoZero"/>
        <c:auto val="1"/>
        <c:lblOffset val="100"/>
        <c:baseTimeUnit val="months"/>
      </c:dateAx>
      <c:valAx>
        <c:axId val="2109041327"/>
        <c:scaling>
          <c:orientation val="minMax"/>
          <c:max val="1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1" i="0" u="none" strike="noStrike" kern="1200" baseline="0">
                <a:solidFill>
                  <a:schemeClr val="tx1">
                    <a:lumMod val="65000"/>
                    <a:lumOff val="35000"/>
                  </a:schemeClr>
                </a:solidFill>
                <a:latin typeface="+mn-lt"/>
                <a:ea typeface="+mn-ea"/>
                <a:cs typeface="+mn-cs"/>
              </a:defRPr>
            </a:pPr>
            <a:endParaRPr lang="en-US"/>
          </a:p>
        </c:txPr>
        <c:crossAx val="2109040847"/>
        <c:crosses val="autoZero"/>
        <c:crossBetween val="between"/>
        <c:majorUnit val="2"/>
      </c:valAx>
      <c:spPr>
        <a:noFill/>
        <a:ln>
          <a:noFill/>
        </a:ln>
        <a:effectLst/>
      </c:spPr>
    </c:plotArea>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Sheet6!$A$29</c:f>
              <c:strCache>
                <c:ptCount val="1"/>
                <c:pt idx="0">
                  <c:v>Burglary</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Sheet6!$E$28:$J$28</c:f>
              <c:numCache>
                <c:formatCode>mmm\-yy</c:formatCode>
                <c:ptCount val="6"/>
                <c:pt idx="0">
                  <c:v>45931</c:v>
                </c:pt>
                <c:pt idx="1">
                  <c:v>45962</c:v>
                </c:pt>
                <c:pt idx="2">
                  <c:v>45992</c:v>
                </c:pt>
                <c:pt idx="3">
                  <c:v>46023</c:v>
                </c:pt>
                <c:pt idx="4">
                  <c:v>46054</c:v>
                </c:pt>
                <c:pt idx="5">
                  <c:v>46082</c:v>
                </c:pt>
              </c:numCache>
            </c:numRef>
          </c:cat>
          <c:val>
            <c:numRef>
              <c:f>Sheet6!$E$29:$J$29</c:f>
              <c:numCache>
                <c:formatCode>General</c:formatCode>
                <c:ptCount val="6"/>
                <c:pt idx="0">
                  <c:v>4</c:v>
                </c:pt>
                <c:pt idx="1">
                  <c:v>3</c:v>
                </c:pt>
                <c:pt idx="2">
                  <c:v>4</c:v>
                </c:pt>
                <c:pt idx="3">
                  <c:v>6</c:v>
                </c:pt>
                <c:pt idx="4">
                  <c:v>2</c:v>
                </c:pt>
                <c:pt idx="5">
                  <c:v>4</c:v>
                </c:pt>
              </c:numCache>
            </c:numRef>
          </c:val>
          <c:extLst>
            <c:ext xmlns:c16="http://schemas.microsoft.com/office/drawing/2014/chart" uri="{C3380CC4-5D6E-409C-BE32-E72D297353CC}">
              <c16:uniqueId val="{00000000-ABEA-4EBA-99A8-7AD30DC8F353}"/>
            </c:ext>
          </c:extLst>
        </c:ser>
        <c:ser>
          <c:idx val="1"/>
          <c:order val="1"/>
          <c:tx>
            <c:strRef>
              <c:f>Sheet6!$A$30</c:f>
              <c:strCache>
                <c:ptCount val="1"/>
                <c:pt idx="0">
                  <c:v>Attempted Burglary</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Sheet6!$E$28:$J$28</c:f>
              <c:numCache>
                <c:formatCode>mmm\-yy</c:formatCode>
                <c:ptCount val="6"/>
                <c:pt idx="0">
                  <c:v>45931</c:v>
                </c:pt>
                <c:pt idx="1">
                  <c:v>45962</c:v>
                </c:pt>
                <c:pt idx="2">
                  <c:v>45992</c:v>
                </c:pt>
                <c:pt idx="3">
                  <c:v>46023</c:v>
                </c:pt>
                <c:pt idx="4">
                  <c:v>46054</c:v>
                </c:pt>
                <c:pt idx="5">
                  <c:v>46082</c:v>
                </c:pt>
              </c:numCache>
            </c:numRef>
          </c:cat>
          <c:val>
            <c:numRef>
              <c:f>Sheet6!$E$30:$J$30</c:f>
              <c:numCache>
                <c:formatCode>General</c:formatCode>
                <c:ptCount val="6"/>
                <c:pt idx="0">
                  <c:v>0</c:v>
                </c:pt>
                <c:pt idx="1">
                  <c:v>1</c:v>
                </c:pt>
                <c:pt idx="2">
                  <c:v>2</c:v>
                </c:pt>
                <c:pt idx="3">
                  <c:v>0</c:v>
                </c:pt>
                <c:pt idx="4">
                  <c:v>1</c:v>
                </c:pt>
                <c:pt idx="5">
                  <c:v>0</c:v>
                </c:pt>
              </c:numCache>
            </c:numRef>
          </c:val>
          <c:extLst>
            <c:ext xmlns:c16="http://schemas.microsoft.com/office/drawing/2014/chart" uri="{C3380CC4-5D6E-409C-BE32-E72D297353CC}">
              <c16:uniqueId val="{00000001-ABEA-4EBA-99A8-7AD30DC8F353}"/>
            </c:ext>
          </c:extLst>
        </c:ser>
        <c:ser>
          <c:idx val="2"/>
          <c:order val="2"/>
          <c:tx>
            <c:strRef>
              <c:f>Sheet6!$A$31</c:f>
              <c:strCache>
                <c:ptCount val="1"/>
                <c:pt idx="0">
                  <c:v>Commercial Burglary</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Sheet6!$E$28:$J$28</c:f>
              <c:numCache>
                <c:formatCode>mmm\-yy</c:formatCode>
                <c:ptCount val="6"/>
                <c:pt idx="0">
                  <c:v>45931</c:v>
                </c:pt>
                <c:pt idx="1">
                  <c:v>45962</c:v>
                </c:pt>
                <c:pt idx="2">
                  <c:v>45992</c:v>
                </c:pt>
                <c:pt idx="3">
                  <c:v>46023</c:v>
                </c:pt>
                <c:pt idx="4">
                  <c:v>46054</c:v>
                </c:pt>
                <c:pt idx="5">
                  <c:v>46082</c:v>
                </c:pt>
              </c:numCache>
            </c:numRef>
          </c:cat>
          <c:val>
            <c:numRef>
              <c:f>Sheet6!$E$31:$J$31</c:f>
              <c:numCache>
                <c:formatCode>General</c:formatCode>
                <c:ptCount val="6"/>
                <c:pt idx="0">
                  <c:v>1</c:v>
                </c:pt>
                <c:pt idx="1">
                  <c:v>1</c:v>
                </c:pt>
                <c:pt idx="2">
                  <c:v>0</c:v>
                </c:pt>
                <c:pt idx="3">
                  <c:v>1</c:v>
                </c:pt>
                <c:pt idx="4">
                  <c:v>0</c:v>
                </c:pt>
                <c:pt idx="5">
                  <c:v>1</c:v>
                </c:pt>
              </c:numCache>
            </c:numRef>
          </c:val>
          <c:extLst>
            <c:ext xmlns:c16="http://schemas.microsoft.com/office/drawing/2014/chart" uri="{C3380CC4-5D6E-409C-BE32-E72D297353CC}">
              <c16:uniqueId val="{00000002-ABEA-4EBA-99A8-7AD30DC8F353}"/>
            </c:ext>
          </c:extLst>
        </c:ser>
        <c:ser>
          <c:idx val="3"/>
          <c:order val="3"/>
          <c:tx>
            <c:strRef>
              <c:f>Sheet6!$A$32</c:f>
              <c:strCache>
                <c:ptCount val="1"/>
              </c:strCache>
            </c:strRef>
          </c:tx>
          <c:spPr>
            <a:solidFill>
              <a:schemeClr val="accent4"/>
            </a:solidFill>
            <a:ln>
              <a:noFill/>
            </a:ln>
            <a:effectLst/>
          </c:spPr>
          <c:invertIfNegative val="0"/>
          <c:cat>
            <c:numRef>
              <c:f>Sheet6!$E$28:$J$28</c:f>
              <c:numCache>
                <c:formatCode>mmm\-yy</c:formatCode>
                <c:ptCount val="6"/>
                <c:pt idx="0">
                  <c:v>45931</c:v>
                </c:pt>
                <c:pt idx="1">
                  <c:v>45962</c:v>
                </c:pt>
                <c:pt idx="2">
                  <c:v>45992</c:v>
                </c:pt>
                <c:pt idx="3">
                  <c:v>46023</c:v>
                </c:pt>
                <c:pt idx="4">
                  <c:v>46054</c:v>
                </c:pt>
                <c:pt idx="5">
                  <c:v>46082</c:v>
                </c:pt>
              </c:numCache>
            </c:numRef>
          </c:cat>
          <c:val>
            <c:numRef>
              <c:f>Sheet6!$E$32:$J$32</c:f>
              <c:numCache>
                <c:formatCode>General</c:formatCode>
                <c:ptCount val="6"/>
              </c:numCache>
            </c:numRef>
          </c:val>
          <c:extLst>
            <c:ext xmlns:c16="http://schemas.microsoft.com/office/drawing/2014/chart" uri="{C3380CC4-5D6E-409C-BE32-E72D297353CC}">
              <c16:uniqueId val="{00000003-ABEA-4EBA-99A8-7AD30DC8F353}"/>
            </c:ext>
          </c:extLst>
        </c:ser>
        <c:dLbls>
          <c:showLegendKey val="0"/>
          <c:showVal val="0"/>
          <c:showCatName val="0"/>
          <c:showSerName val="0"/>
          <c:showPercent val="0"/>
          <c:showBubbleSize val="0"/>
        </c:dLbls>
        <c:gapWidth val="219"/>
        <c:overlap val="-27"/>
        <c:axId val="2045041135"/>
        <c:axId val="2045044975"/>
      </c:barChart>
      <c:dateAx>
        <c:axId val="2045041135"/>
        <c:scaling>
          <c:orientation val="minMax"/>
        </c:scaling>
        <c:delete val="0"/>
        <c:axPos val="b"/>
        <c:numFmt formatCode="mmm\-yy"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1" i="0" u="none" strike="noStrike" kern="1200" baseline="0">
                <a:solidFill>
                  <a:schemeClr val="tx1">
                    <a:lumMod val="65000"/>
                    <a:lumOff val="35000"/>
                  </a:schemeClr>
                </a:solidFill>
                <a:latin typeface="+mn-lt"/>
                <a:ea typeface="+mn-ea"/>
                <a:cs typeface="+mn-cs"/>
              </a:defRPr>
            </a:pPr>
            <a:endParaRPr lang="en-US"/>
          </a:p>
        </c:txPr>
        <c:crossAx val="2045044975"/>
        <c:crosses val="autoZero"/>
        <c:auto val="1"/>
        <c:lblOffset val="100"/>
        <c:baseTimeUnit val="months"/>
      </c:dateAx>
      <c:valAx>
        <c:axId val="2045044975"/>
        <c:scaling>
          <c:orientation val="minMax"/>
          <c:max val="1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n-US"/>
          </a:p>
        </c:txPr>
        <c:crossAx val="2045041135"/>
        <c:crosses val="autoZero"/>
        <c:crossBetween val="between"/>
        <c:majorUnit val="2"/>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GB"/>
              <a:t>Motor</a:t>
            </a:r>
            <a:r>
              <a:rPr lang="en-GB" baseline="0"/>
              <a:t> vehicle crimes for 6 monts</a:t>
            </a:r>
            <a:endParaRPr lang="en-GB"/>
          </a:p>
        </c:rich>
      </c:tx>
      <c:layout>
        <c:manualLayout>
          <c:xMode val="edge"/>
          <c:yMode val="edge"/>
          <c:x val="0.40616758454326157"/>
          <c:y val="1.8823529411764704E-2"/>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GB"/>
        </a:p>
      </c:txPr>
    </c:title>
    <c:autoTitleDeleted val="0"/>
    <c:plotArea>
      <c:layout/>
      <c:barChart>
        <c:barDir val="col"/>
        <c:grouping val="clustered"/>
        <c:varyColors val="0"/>
        <c:ser>
          <c:idx val="0"/>
          <c:order val="0"/>
          <c:tx>
            <c:strRef>
              <c:f>Sheet6!$A$51</c:f>
              <c:strCache>
                <c:ptCount val="1"/>
                <c:pt idx="0">
                  <c:v>Theft from Motor vehicle</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Sheet6!$B$50:$G$50</c:f>
              <c:numCache>
                <c:formatCode>mmm\-yy</c:formatCode>
                <c:ptCount val="6"/>
                <c:pt idx="0">
                  <c:v>45931</c:v>
                </c:pt>
                <c:pt idx="1">
                  <c:v>45962</c:v>
                </c:pt>
                <c:pt idx="2">
                  <c:v>45992</c:v>
                </c:pt>
                <c:pt idx="3">
                  <c:v>46023</c:v>
                </c:pt>
                <c:pt idx="4">
                  <c:v>46054</c:v>
                </c:pt>
                <c:pt idx="5">
                  <c:v>46082</c:v>
                </c:pt>
              </c:numCache>
            </c:numRef>
          </c:cat>
          <c:val>
            <c:numRef>
              <c:f>Sheet6!$B$51:$G$51</c:f>
              <c:numCache>
                <c:formatCode>General</c:formatCode>
                <c:ptCount val="6"/>
                <c:pt idx="0">
                  <c:v>8</c:v>
                </c:pt>
                <c:pt idx="1">
                  <c:v>3</c:v>
                </c:pt>
                <c:pt idx="2">
                  <c:v>8</c:v>
                </c:pt>
                <c:pt idx="3">
                  <c:v>1</c:v>
                </c:pt>
                <c:pt idx="4">
                  <c:v>0</c:v>
                </c:pt>
                <c:pt idx="5">
                  <c:v>6</c:v>
                </c:pt>
              </c:numCache>
            </c:numRef>
          </c:val>
          <c:extLst>
            <c:ext xmlns:c16="http://schemas.microsoft.com/office/drawing/2014/chart" uri="{C3380CC4-5D6E-409C-BE32-E72D297353CC}">
              <c16:uniqueId val="{00000000-0641-446A-A7D7-1CB44214340C}"/>
            </c:ext>
          </c:extLst>
        </c:ser>
        <c:ser>
          <c:idx val="1"/>
          <c:order val="1"/>
          <c:tx>
            <c:strRef>
              <c:f>Sheet6!$A$52</c:f>
              <c:strCache>
                <c:ptCount val="1"/>
                <c:pt idx="0">
                  <c:v>Theft of Motor Vehicle</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Sheet6!$B$50:$G$50</c:f>
              <c:numCache>
                <c:formatCode>mmm\-yy</c:formatCode>
                <c:ptCount val="6"/>
                <c:pt idx="0">
                  <c:v>45931</c:v>
                </c:pt>
                <c:pt idx="1">
                  <c:v>45962</c:v>
                </c:pt>
                <c:pt idx="2">
                  <c:v>45992</c:v>
                </c:pt>
                <c:pt idx="3">
                  <c:v>46023</c:v>
                </c:pt>
                <c:pt idx="4">
                  <c:v>46054</c:v>
                </c:pt>
                <c:pt idx="5">
                  <c:v>46082</c:v>
                </c:pt>
              </c:numCache>
            </c:numRef>
          </c:cat>
          <c:val>
            <c:numRef>
              <c:f>Sheet6!$B$52:$G$52</c:f>
              <c:numCache>
                <c:formatCode>General</c:formatCode>
                <c:ptCount val="6"/>
                <c:pt idx="0">
                  <c:v>6</c:v>
                </c:pt>
                <c:pt idx="1">
                  <c:v>7</c:v>
                </c:pt>
                <c:pt idx="2">
                  <c:v>4</c:v>
                </c:pt>
                <c:pt idx="3">
                  <c:v>5</c:v>
                </c:pt>
                <c:pt idx="4">
                  <c:v>3</c:v>
                </c:pt>
                <c:pt idx="5">
                  <c:v>5</c:v>
                </c:pt>
              </c:numCache>
            </c:numRef>
          </c:val>
          <c:extLst>
            <c:ext xmlns:c16="http://schemas.microsoft.com/office/drawing/2014/chart" uri="{C3380CC4-5D6E-409C-BE32-E72D297353CC}">
              <c16:uniqueId val="{00000001-0641-446A-A7D7-1CB44214340C}"/>
            </c:ext>
          </c:extLst>
        </c:ser>
        <c:dLbls>
          <c:showLegendKey val="0"/>
          <c:showVal val="0"/>
          <c:showCatName val="0"/>
          <c:showSerName val="0"/>
          <c:showPercent val="0"/>
          <c:showBubbleSize val="0"/>
        </c:dLbls>
        <c:gapWidth val="219"/>
        <c:overlap val="-27"/>
        <c:axId val="2053720399"/>
        <c:axId val="2053721359"/>
      </c:barChart>
      <c:dateAx>
        <c:axId val="2053720399"/>
        <c:scaling>
          <c:orientation val="minMax"/>
        </c:scaling>
        <c:delete val="0"/>
        <c:axPos val="b"/>
        <c:numFmt formatCode="mmm\-yy"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1" i="0" u="none" strike="noStrike" kern="1200" baseline="0">
                <a:solidFill>
                  <a:schemeClr val="tx1">
                    <a:lumMod val="65000"/>
                    <a:lumOff val="35000"/>
                  </a:schemeClr>
                </a:solidFill>
                <a:latin typeface="+mn-lt"/>
                <a:ea typeface="+mn-ea"/>
                <a:cs typeface="+mn-cs"/>
              </a:defRPr>
            </a:pPr>
            <a:endParaRPr lang="en-US"/>
          </a:p>
        </c:txPr>
        <c:crossAx val="2053721359"/>
        <c:crosses val="autoZero"/>
        <c:auto val="1"/>
        <c:lblOffset val="100"/>
        <c:baseTimeUnit val="months"/>
      </c:dateAx>
      <c:valAx>
        <c:axId val="2053721359"/>
        <c:scaling>
          <c:orientation val="minMax"/>
          <c:max val="1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n-US"/>
          </a:p>
        </c:txPr>
        <c:crossAx val="2053720399"/>
        <c:crosses val="autoZero"/>
        <c:crossBetween val="between"/>
        <c:majorUnit val="2"/>
      </c:valAx>
      <c:spPr>
        <a:noFill/>
        <a:ln>
          <a:noFill/>
        </a:ln>
        <a:effectLst/>
      </c:spPr>
    </c:plotArea>
    <c:legend>
      <c:legendPos val="b"/>
      <c:overlay val="0"/>
      <c:spPr>
        <a:noFill/>
        <a:ln>
          <a:noFill/>
        </a:ln>
        <a:effectLst/>
      </c:spPr>
      <c:txPr>
        <a:bodyPr rot="0" spcFirstLastPara="1" vertOverflow="ellipsis" vert="horz" wrap="square" anchor="ctr" anchorCtr="1"/>
        <a:lstStyle/>
        <a:p>
          <a:pPr>
            <a:defRPr sz="1100" b="1"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0025371828521436E-2"/>
          <c:y val="0.19486111111111112"/>
          <c:w val="0.9155301837270341"/>
          <c:h val="0.72088764946048411"/>
        </c:manualLayout>
      </c:layout>
      <c:barChart>
        <c:barDir val="col"/>
        <c:grouping val="clustered"/>
        <c:varyColors val="0"/>
        <c:ser>
          <c:idx val="0"/>
          <c:order val="0"/>
          <c:spPr>
            <a:solidFill>
              <a:schemeClr val="accent1"/>
            </a:solidFill>
            <a:ln>
              <a:noFill/>
            </a:ln>
            <a:effectLst/>
          </c:spPr>
          <c:invertIfNegative val="0"/>
          <c:dPt>
            <c:idx val="0"/>
            <c:invertIfNegative val="0"/>
            <c:bubble3D val="0"/>
            <c:spPr>
              <a:solidFill>
                <a:schemeClr val="accent1"/>
              </a:solidFill>
              <a:ln>
                <a:noFill/>
              </a:ln>
              <a:effectLst/>
            </c:spPr>
            <c:extLst>
              <c:ext xmlns:c16="http://schemas.microsoft.com/office/drawing/2014/chart" uri="{C3380CC4-5D6E-409C-BE32-E72D297353CC}">
                <c16:uniqueId val="{00000001-BA92-4E60-826E-36E20365FA0D}"/>
              </c:ext>
            </c:extLst>
          </c:dPt>
          <c:dPt>
            <c:idx val="1"/>
            <c:invertIfNegative val="0"/>
            <c:bubble3D val="0"/>
            <c:spPr>
              <a:solidFill>
                <a:schemeClr val="accent1"/>
              </a:solidFill>
              <a:ln>
                <a:noFill/>
              </a:ln>
              <a:effectLst/>
            </c:spPr>
            <c:extLst>
              <c:ext xmlns:c16="http://schemas.microsoft.com/office/drawing/2014/chart" uri="{C3380CC4-5D6E-409C-BE32-E72D297353CC}">
                <c16:uniqueId val="{00000003-BA92-4E60-826E-36E20365FA0D}"/>
              </c:ext>
            </c:extLst>
          </c:dPt>
          <c:dPt>
            <c:idx val="2"/>
            <c:invertIfNegative val="0"/>
            <c:bubble3D val="0"/>
            <c:spPr>
              <a:solidFill>
                <a:schemeClr val="accent1"/>
              </a:solidFill>
              <a:ln>
                <a:noFill/>
              </a:ln>
              <a:effectLst/>
            </c:spPr>
            <c:extLst>
              <c:ext xmlns:c16="http://schemas.microsoft.com/office/drawing/2014/chart" uri="{C3380CC4-5D6E-409C-BE32-E72D297353CC}">
                <c16:uniqueId val="{00000005-BA92-4E60-826E-36E20365FA0D}"/>
              </c:ext>
            </c:extLst>
          </c:dPt>
          <c:dLbls>
            <c:spPr>
              <a:noFill/>
              <a:ln>
                <a:noFill/>
              </a:ln>
              <a:effectLst/>
            </c:spPr>
            <c:txPr>
              <a:bodyPr rot="0" spcFirstLastPara="1" vertOverflow="ellipsis" vert="horz" wrap="square" anchor="ctr" anchorCtr="1"/>
              <a:lstStyle/>
              <a:p>
                <a:pPr>
                  <a:defRPr sz="12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Sheet6!$E$71:$J$71</c:f>
              <c:numCache>
                <c:formatCode>mmm\-yy</c:formatCode>
                <c:ptCount val="6"/>
                <c:pt idx="0">
                  <c:v>45931</c:v>
                </c:pt>
                <c:pt idx="1">
                  <c:v>45962</c:v>
                </c:pt>
                <c:pt idx="2">
                  <c:v>45992</c:v>
                </c:pt>
                <c:pt idx="3">
                  <c:v>46023</c:v>
                </c:pt>
                <c:pt idx="4">
                  <c:v>46054</c:v>
                </c:pt>
                <c:pt idx="5">
                  <c:v>46082</c:v>
                </c:pt>
              </c:numCache>
            </c:numRef>
          </c:cat>
          <c:val>
            <c:numRef>
              <c:f>Sheet6!$E$72:$J$72</c:f>
              <c:numCache>
                <c:formatCode>General</c:formatCode>
                <c:ptCount val="6"/>
                <c:pt idx="0">
                  <c:v>5</c:v>
                </c:pt>
                <c:pt idx="1">
                  <c:v>2</c:v>
                </c:pt>
                <c:pt idx="2">
                  <c:v>3</c:v>
                </c:pt>
                <c:pt idx="3">
                  <c:v>1</c:v>
                </c:pt>
                <c:pt idx="4">
                  <c:v>0</c:v>
                </c:pt>
                <c:pt idx="5">
                  <c:v>2</c:v>
                </c:pt>
              </c:numCache>
            </c:numRef>
          </c:val>
          <c:extLst>
            <c:ext xmlns:c16="http://schemas.microsoft.com/office/drawing/2014/chart" uri="{C3380CC4-5D6E-409C-BE32-E72D297353CC}">
              <c16:uniqueId val="{00000006-BA92-4E60-826E-36E20365FA0D}"/>
            </c:ext>
          </c:extLst>
        </c:ser>
        <c:dLbls>
          <c:showLegendKey val="0"/>
          <c:showVal val="0"/>
          <c:showCatName val="0"/>
          <c:showSerName val="0"/>
          <c:showPercent val="0"/>
          <c:showBubbleSize val="0"/>
        </c:dLbls>
        <c:gapWidth val="219"/>
        <c:overlap val="-27"/>
        <c:axId val="2045044015"/>
        <c:axId val="2045045455"/>
        <c:extLst>
          <c:ext xmlns:c15="http://schemas.microsoft.com/office/drawing/2012/chart" uri="{02D57815-91ED-43cb-92C2-25804820EDAC}">
            <c15:filteredBarSeries>
              <c15:ser>
                <c:idx val="1"/>
                <c:order val="1"/>
                <c:spPr>
                  <a:solidFill>
                    <a:schemeClr val="accent2"/>
                  </a:solidFill>
                  <a:ln>
                    <a:noFill/>
                  </a:ln>
                  <a:effectLst/>
                </c:spPr>
                <c:invertIfNegative val="0"/>
                <c:cat>
                  <c:numRef>
                    <c:extLst>
                      <c:ext uri="{02D57815-91ED-43cb-92C2-25804820EDAC}">
                        <c15:formulaRef>
                          <c15:sqref>Sheet6!$E$71:$J$71</c15:sqref>
                        </c15:formulaRef>
                      </c:ext>
                    </c:extLst>
                    <c:numCache>
                      <c:formatCode>mmm\-yy</c:formatCode>
                      <c:ptCount val="6"/>
                      <c:pt idx="0">
                        <c:v>45931</c:v>
                      </c:pt>
                      <c:pt idx="1">
                        <c:v>45962</c:v>
                      </c:pt>
                      <c:pt idx="2">
                        <c:v>45992</c:v>
                      </c:pt>
                      <c:pt idx="3">
                        <c:v>46023</c:v>
                      </c:pt>
                      <c:pt idx="4">
                        <c:v>46054</c:v>
                      </c:pt>
                      <c:pt idx="5">
                        <c:v>46082</c:v>
                      </c:pt>
                    </c:numCache>
                  </c:numRef>
                </c:cat>
                <c:val>
                  <c:numRef>
                    <c:extLst>
                      <c:ext uri="{02D57815-91ED-43cb-92C2-25804820EDAC}">
                        <c15:formulaRef>
                          <c15:sqref>Sheet6!$E$73:$J$73</c15:sqref>
                        </c15:formulaRef>
                      </c:ext>
                    </c:extLst>
                    <c:numCache>
                      <c:formatCode>General</c:formatCode>
                      <c:ptCount val="6"/>
                    </c:numCache>
                  </c:numRef>
                </c:val>
                <c:extLst>
                  <c:ext xmlns:c16="http://schemas.microsoft.com/office/drawing/2014/chart" uri="{C3380CC4-5D6E-409C-BE32-E72D297353CC}">
                    <c16:uniqueId val="{00000007-BA92-4E60-826E-36E20365FA0D}"/>
                  </c:ext>
                </c:extLst>
              </c15:ser>
            </c15:filteredBarSeries>
          </c:ext>
        </c:extLst>
      </c:barChart>
      <c:dateAx>
        <c:axId val="2045044015"/>
        <c:scaling>
          <c:orientation val="minMax"/>
        </c:scaling>
        <c:delete val="0"/>
        <c:axPos val="b"/>
        <c:numFmt formatCode="mmm\-yy"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000" b="1" i="0" u="none" strike="noStrike" kern="1200" baseline="0">
                <a:solidFill>
                  <a:schemeClr val="tx1">
                    <a:lumMod val="65000"/>
                    <a:lumOff val="35000"/>
                  </a:schemeClr>
                </a:solidFill>
                <a:latin typeface="+mn-lt"/>
                <a:ea typeface="+mn-ea"/>
                <a:cs typeface="+mn-cs"/>
              </a:defRPr>
            </a:pPr>
            <a:endParaRPr lang="en-US"/>
          </a:p>
        </c:txPr>
        <c:crossAx val="2045045455"/>
        <c:crosses val="autoZero"/>
        <c:auto val="1"/>
        <c:lblOffset val="100"/>
        <c:baseTimeUnit val="months"/>
      </c:dateAx>
      <c:valAx>
        <c:axId val="2045045455"/>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800" b="1" i="0" u="none" strike="noStrike" kern="1200" baseline="0">
                <a:solidFill>
                  <a:schemeClr val="tx1">
                    <a:lumMod val="65000"/>
                    <a:lumOff val="35000"/>
                  </a:schemeClr>
                </a:solidFill>
                <a:latin typeface="+mn-lt"/>
                <a:ea typeface="+mn-ea"/>
                <a:cs typeface="+mn-cs"/>
              </a:defRPr>
            </a:pPr>
            <a:endParaRPr lang="en-US"/>
          </a:p>
        </c:txPr>
        <c:crossAx val="2045044015"/>
        <c:crosses val="autoZero"/>
        <c:crossBetween val="between"/>
      </c:valAx>
      <c:spPr>
        <a:noFill/>
        <a:ln>
          <a:noFill/>
        </a:ln>
        <a:effectLst/>
      </c:spPr>
    </c:plotArea>
    <c:plotVisOnly val="1"/>
    <c:dispBlanksAs val="gap"/>
    <c:showDLblsOverMax val="0"/>
  </c:chart>
  <c:spPr>
    <a:noFill/>
    <a:ln>
      <a:noFill/>
    </a:ln>
    <a:effectLst/>
  </c:spPr>
  <c:txPr>
    <a:bodyPr/>
    <a:lstStyle/>
    <a:p>
      <a:pPr>
        <a:defRPr sz="1200"/>
      </a:pPr>
      <a:endParaRPr lang="en-US"/>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9E04D87-AF87-49B6-A1CE-14B2E8B68FB1}" type="datetimeFigureOut">
              <a:rPr lang="en-GB" smtClean="0"/>
              <a:t>23/06/2026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453572-4D28-47EE-828C-EFCFD2E5CAC4}" type="slidenum">
              <a:rPr lang="en-GB" smtClean="0"/>
              <a:t>‹#›</a:t>
            </a:fld>
            <a:endParaRPr lang="en-GB"/>
          </a:p>
        </p:txBody>
      </p:sp>
    </p:spTree>
    <p:extLst>
      <p:ext uri="{BB962C8B-B14F-4D97-AF65-F5344CB8AC3E}">
        <p14:creationId xmlns:p14="http://schemas.microsoft.com/office/powerpoint/2010/main" val="3086273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453572-4D28-47EE-828C-EFCFD2E5CAC4}" type="slidenum">
              <a:rPr lang="en-GB" smtClean="0"/>
              <a:t>1</a:t>
            </a:fld>
            <a:endParaRPr lang="en-GB"/>
          </a:p>
        </p:txBody>
      </p:sp>
    </p:spTree>
    <p:extLst>
      <p:ext uri="{BB962C8B-B14F-4D97-AF65-F5344CB8AC3E}">
        <p14:creationId xmlns:p14="http://schemas.microsoft.com/office/powerpoint/2010/main" val="26104159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453572-4D28-47EE-828C-EFCFD2E5CAC4}" type="slidenum">
              <a:rPr lang="en-GB" smtClean="0"/>
              <a:t>2</a:t>
            </a:fld>
            <a:endParaRPr lang="en-GB"/>
          </a:p>
        </p:txBody>
      </p:sp>
    </p:spTree>
    <p:extLst>
      <p:ext uri="{BB962C8B-B14F-4D97-AF65-F5344CB8AC3E}">
        <p14:creationId xmlns:p14="http://schemas.microsoft.com/office/powerpoint/2010/main" val="10109487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solidFill>
                  <a:srgbClr val="FF0000"/>
                </a:solidFill>
              </a:rPr>
              <a:t>ASB tab</a:t>
            </a:r>
          </a:p>
          <a:p>
            <a:r>
              <a:rPr lang="en-GB" dirty="0"/>
              <a:t>Daily last 4 weeks</a:t>
            </a:r>
          </a:p>
          <a:p>
            <a:r>
              <a:rPr lang="en-GB" dirty="0"/>
              <a:t>Explore tab</a:t>
            </a:r>
          </a:p>
          <a:p>
            <a:r>
              <a:rPr lang="en-GB" dirty="0"/>
              <a:t>Replace and change to monthly, print this</a:t>
            </a:r>
            <a:r>
              <a:rPr lang="en-GB" baseline="0" dirty="0"/>
              <a:t> screen and paste into word for cropping</a:t>
            </a:r>
          </a:p>
          <a:p>
            <a:endParaRPr lang="en-GB" baseline="0" dirty="0"/>
          </a:p>
          <a:p>
            <a:r>
              <a:rPr lang="en-GB" dirty="0"/>
              <a:t>Leave the heading to show CONNECT DATA ONLY </a:t>
            </a:r>
          </a:p>
        </p:txBody>
      </p:sp>
      <p:sp>
        <p:nvSpPr>
          <p:cNvPr id="4" name="Slide Number Placeholder 3"/>
          <p:cNvSpPr>
            <a:spLocks noGrp="1"/>
          </p:cNvSpPr>
          <p:nvPr>
            <p:ph type="sldNum" sz="quarter" idx="10"/>
          </p:nvPr>
        </p:nvSpPr>
        <p:spPr/>
        <p:txBody>
          <a:bodyPr/>
          <a:lstStyle/>
          <a:p>
            <a:fld id="{2C453572-4D28-47EE-828C-EFCFD2E5CAC4}" type="slidenum">
              <a:rPr lang="en-GB" smtClean="0"/>
              <a:t>4</a:t>
            </a:fld>
            <a:endParaRPr lang="en-GB"/>
          </a:p>
        </p:txBody>
      </p:sp>
    </p:spTree>
    <p:extLst>
      <p:ext uri="{BB962C8B-B14F-4D97-AF65-F5344CB8AC3E}">
        <p14:creationId xmlns:p14="http://schemas.microsoft.com/office/powerpoint/2010/main" val="26364294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solidFill>
                  <a:srgbClr val="FF0000"/>
                </a:solidFill>
              </a:rPr>
              <a:t>CRIME TAB</a:t>
            </a:r>
          </a:p>
          <a:p>
            <a:r>
              <a:rPr lang="en-GB" dirty="0"/>
              <a:t>By classification</a:t>
            </a:r>
            <a:r>
              <a:rPr lang="en-GB" baseline="0" dirty="0"/>
              <a:t> Group Last Quarter – unclick all the offences and leave the one that represents the Ward Priority. Should you have a priority that isn’t listed such as speeding then this will have to be up for debate and changing.</a:t>
            </a:r>
          </a:p>
          <a:p>
            <a:endParaRPr lang="en-GB" baseline="0" dirty="0"/>
          </a:p>
          <a:p>
            <a:r>
              <a:rPr lang="en-GB" dirty="0"/>
              <a:t>Leave the heading to show CONNECT DATA ONLY </a:t>
            </a:r>
          </a:p>
        </p:txBody>
      </p:sp>
      <p:sp>
        <p:nvSpPr>
          <p:cNvPr id="4" name="Slide Number Placeholder 3"/>
          <p:cNvSpPr>
            <a:spLocks noGrp="1"/>
          </p:cNvSpPr>
          <p:nvPr>
            <p:ph type="sldNum" sz="quarter" idx="10"/>
          </p:nvPr>
        </p:nvSpPr>
        <p:spPr/>
        <p:txBody>
          <a:bodyPr/>
          <a:lstStyle/>
          <a:p>
            <a:fld id="{2C453572-4D28-47EE-828C-EFCFD2E5CAC4}" type="slidenum">
              <a:rPr lang="en-GB" smtClean="0"/>
              <a:t>5</a:t>
            </a:fld>
            <a:endParaRPr lang="en-GB"/>
          </a:p>
        </p:txBody>
      </p:sp>
    </p:spTree>
    <p:extLst>
      <p:ext uri="{BB962C8B-B14F-4D97-AF65-F5344CB8AC3E}">
        <p14:creationId xmlns:p14="http://schemas.microsoft.com/office/powerpoint/2010/main" val="18878086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u="sng" dirty="0"/>
              <a:t>CRIME TAB</a:t>
            </a:r>
          </a:p>
          <a:p>
            <a:r>
              <a:rPr lang="en-GB" dirty="0"/>
              <a:t>Leave the heading to show CONNECT DATA ONLY </a:t>
            </a:r>
          </a:p>
        </p:txBody>
      </p:sp>
      <p:sp>
        <p:nvSpPr>
          <p:cNvPr id="4" name="Slide Number Placeholder 3"/>
          <p:cNvSpPr>
            <a:spLocks noGrp="1"/>
          </p:cNvSpPr>
          <p:nvPr>
            <p:ph type="sldNum" sz="quarter" idx="10"/>
          </p:nvPr>
        </p:nvSpPr>
        <p:spPr/>
        <p:txBody>
          <a:bodyPr/>
          <a:lstStyle/>
          <a:p>
            <a:fld id="{2C453572-4D28-47EE-828C-EFCFD2E5CAC4}" type="slidenum">
              <a:rPr lang="en-GB" smtClean="0"/>
              <a:t>6</a:t>
            </a:fld>
            <a:endParaRPr lang="en-GB"/>
          </a:p>
        </p:txBody>
      </p:sp>
    </p:spTree>
    <p:extLst>
      <p:ext uri="{BB962C8B-B14F-4D97-AF65-F5344CB8AC3E}">
        <p14:creationId xmlns:p14="http://schemas.microsoft.com/office/powerpoint/2010/main" val="7445850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solidFill>
                  <a:srgbClr val="FF0000"/>
                </a:solidFill>
              </a:rPr>
              <a:t>CRIME TAB</a:t>
            </a:r>
          </a:p>
          <a:p>
            <a:r>
              <a:rPr lang="en-GB" dirty="0"/>
              <a:t>By classification</a:t>
            </a:r>
            <a:r>
              <a:rPr lang="en-GB" baseline="0" dirty="0"/>
              <a:t> Group Last Quarter – unclick all the offences and leave the one that represents the Ward Priority. Should you have a priority that isn’t listed such as speeding then this will have to be up for debate and changing.</a:t>
            </a:r>
          </a:p>
          <a:p>
            <a:endParaRPr lang="en-GB" baseline="0" dirty="0"/>
          </a:p>
          <a:p>
            <a:r>
              <a:rPr lang="en-GB" dirty="0"/>
              <a:t>Leave the heading to show CONNECT DATA ONLY </a:t>
            </a:r>
          </a:p>
        </p:txBody>
      </p:sp>
      <p:sp>
        <p:nvSpPr>
          <p:cNvPr id="4" name="Slide Number Placeholder 3"/>
          <p:cNvSpPr>
            <a:spLocks noGrp="1"/>
          </p:cNvSpPr>
          <p:nvPr>
            <p:ph type="sldNum" sz="quarter" idx="10"/>
          </p:nvPr>
        </p:nvSpPr>
        <p:spPr/>
        <p:txBody>
          <a:bodyPr/>
          <a:lstStyle/>
          <a:p>
            <a:fld id="{2C453572-4D28-47EE-828C-EFCFD2E5CAC4}" type="slidenum">
              <a:rPr lang="en-GB" smtClean="0"/>
              <a:t>7</a:t>
            </a:fld>
            <a:endParaRPr lang="en-GB"/>
          </a:p>
        </p:txBody>
      </p:sp>
    </p:spTree>
    <p:extLst>
      <p:ext uri="{BB962C8B-B14F-4D97-AF65-F5344CB8AC3E}">
        <p14:creationId xmlns:p14="http://schemas.microsoft.com/office/powerpoint/2010/main" val="27799451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solidFill>
                  <a:srgbClr val="FF0000"/>
                </a:solidFill>
              </a:rPr>
              <a:t>CRIME TAB</a:t>
            </a:r>
          </a:p>
          <a:p>
            <a:r>
              <a:rPr lang="en-GB" dirty="0"/>
              <a:t>By classification</a:t>
            </a:r>
            <a:r>
              <a:rPr lang="en-GB" baseline="0" dirty="0"/>
              <a:t> Group Last Quarter – unclick all the offences and leave the one that represents the Ward Priority. Should you have a priority that isn’t listed such as speeding then this will have to be up for debate and changing.</a:t>
            </a:r>
          </a:p>
          <a:p>
            <a:endParaRPr lang="en-GB" baseline="0" dirty="0"/>
          </a:p>
          <a:p>
            <a:r>
              <a:rPr lang="en-GB" dirty="0"/>
              <a:t>Leave the heading to show CONNECT DATA ONLY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C453572-4D28-47EE-828C-EFCFD2E5CAC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137358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C453572-4D28-47EE-828C-EFCFD2E5CAC4}" type="slidenum">
              <a:rPr lang="en-GB" smtClean="0"/>
              <a:t>9</a:t>
            </a:fld>
            <a:endParaRPr lang="en-GB"/>
          </a:p>
        </p:txBody>
      </p:sp>
    </p:spTree>
    <p:extLst>
      <p:ext uri="{BB962C8B-B14F-4D97-AF65-F5344CB8AC3E}">
        <p14:creationId xmlns:p14="http://schemas.microsoft.com/office/powerpoint/2010/main" val="28073011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453572-4D28-47EE-828C-EFCFD2E5CAC4}" type="slidenum">
              <a:rPr lang="en-GB" smtClean="0"/>
              <a:t>10</a:t>
            </a:fld>
            <a:endParaRPr lang="en-GB"/>
          </a:p>
        </p:txBody>
      </p:sp>
    </p:spTree>
    <p:extLst>
      <p:ext uri="{BB962C8B-B14F-4D97-AF65-F5344CB8AC3E}">
        <p14:creationId xmlns:p14="http://schemas.microsoft.com/office/powerpoint/2010/main" val="20762787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843D78-7A86-E321-678E-EA2029FF53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68CE4E-3B86-579E-32A4-BABFDF0685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91B652-F165-2A37-CC5D-4C4368F91790}"/>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6E2FA0F0-DA9A-8F8A-14D9-E7E9D2C470BC}"/>
              </a:ext>
            </a:extLst>
          </p:cNvPr>
          <p:cNvSpPr>
            <a:spLocks noGrp="1"/>
          </p:cNvSpPr>
          <p:nvPr>
            <p:ph type="sldNum" sz="quarter" idx="10"/>
          </p:nvPr>
        </p:nvSpPr>
        <p:spPr/>
        <p:txBody>
          <a:bodyPr/>
          <a:lstStyle/>
          <a:p>
            <a:fld id="{2C453572-4D28-47EE-828C-EFCFD2E5CAC4}" type="slidenum">
              <a:rPr lang="en-GB" smtClean="0"/>
              <a:t>11</a:t>
            </a:fld>
            <a:endParaRPr lang="en-GB"/>
          </a:p>
        </p:txBody>
      </p:sp>
    </p:spTree>
    <p:extLst>
      <p:ext uri="{BB962C8B-B14F-4D97-AF65-F5344CB8AC3E}">
        <p14:creationId xmlns:p14="http://schemas.microsoft.com/office/powerpoint/2010/main" val="283685454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image" Target="../media/image4.emf"/></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image" Target="../media/image5.emf"/></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31.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6.png"/></Relationships>
</file>

<file path=ppt/slideLayouts/_rels/slideLayout32.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7.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MPS_Title Slide (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47163983-D991-4DBA-A2E7-A1C185C3BC96}"/>
              </a:ext>
            </a:extLst>
          </p:cNvPr>
          <p:cNvSpPr/>
          <p:nvPr userDrawn="1"/>
        </p:nvSpPr>
        <p:spPr>
          <a:xfrm>
            <a:off x="2" y="0"/>
            <a:ext cx="8795206" cy="6856567"/>
          </a:xfrm>
          <a:prstGeom prst="rect">
            <a:avLst/>
          </a:prstGeom>
          <a:gradFill>
            <a:gsLst>
              <a:gs pos="0">
                <a:schemeClr val="tx1">
                  <a:alpha val="80000"/>
                </a:schemeClr>
              </a:gs>
              <a:gs pos="100000">
                <a:schemeClr val="tx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9463F89-8A9E-C728-E849-0CC8107C5112}"/>
              </a:ext>
            </a:extLst>
          </p:cNvPr>
          <p:cNvSpPr>
            <a:spLocks noGrp="1"/>
          </p:cNvSpPr>
          <p:nvPr>
            <p:ph type="ctrTitle" hasCustomPrompt="1"/>
          </p:nvPr>
        </p:nvSpPr>
        <p:spPr>
          <a:xfrm>
            <a:off x="468146" y="1359805"/>
            <a:ext cx="5397149" cy="1339671"/>
          </a:xfrm>
        </p:spPr>
        <p:txBody>
          <a:bodyPr bIns="468000" anchor="t" anchorCtr="0"/>
          <a:lstStyle>
            <a:lvl1pPr algn="l">
              <a:lnSpc>
                <a:spcPts val="3900"/>
              </a:lnSpc>
              <a:defRPr sz="3700" b="1" i="0" cap="all" baseline="0">
                <a:solidFill>
                  <a:schemeClr val="bg1"/>
                </a:solidFill>
                <a:latin typeface="Arial Black" panose="020B0604020202020204" pitchFamily="34" charset="0"/>
                <a:cs typeface="Arial Black" panose="020B0604020202020204" pitchFamily="34" charset="0"/>
              </a:defRPr>
            </a:lvl1pPr>
          </a:lstStyle>
          <a:p>
            <a:r>
              <a:rPr lang="en-GB" dirty="0"/>
              <a:t>Presentation title lorem ipsum </a:t>
            </a:r>
            <a:r>
              <a:rPr lang="en-GB" dirty="0" err="1"/>
              <a:t>dolor</a:t>
            </a:r>
            <a:r>
              <a:rPr lang="en-GB" dirty="0"/>
              <a:t> sit </a:t>
            </a:r>
            <a:r>
              <a:rPr lang="en-GB" dirty="0" err="1"/>
              <a:t>amet</a:t>
            </a:r>
            <a:br>
              <a:rPr lang="en-GB" dirty="0"/>
            </a:br>
            <a:endParaRPr lang="en-US" dirty="0"/>
          </a:p>
        </p:txBody>
      </p:sp>
      <p:sp>
        <p:nvSpPr>
          <p:cNvPr id="3" name="Subtitle 2">
            <a:extLst>
              <a:ext uri="{FF2B5EF4-FFF2-40B4-BE49-F238E27FC236}">
                <a16:creationId xmlns:a16="http://schemas.microsoft.com/office/drawing/2014/main" id="{C9DF625E-BAE2-041C-DC94-FFB135E85203}"/>
              </a:ext>
            </a:extLst>
          </p:cNvPr>
          <p:cNvSpPr>
            <a:spLocks noGrp="1"/>
          </p:cNvSpPr>
          <p:nvPr>
            <p:ph type="subTitle" idx="1" hasCustomPrompt="1"/>
          </p:nvPr>
        </p:nvSpPr>
        <p:spPr>
          <a:xfrm>
            <a:off x="468146" y="3121472"/>
            <a:ext cx="5397149" cy="1697630"/>
          </a:xfrm>
        </p:spPr>
        <p:txBody>
          <a:bodyPr/>
          <a:lstStyle>
            <a:lvl1pPr marL="0" indent="0" algn="l">
              <a:lnSpc>
                <a:spcPts val="2400"/>
              </a:lnSpc>
              <a:buNone/>
              <a:defRPr sz="2000"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Subtitle class </a:t>
            </a:r>
            <a:r>
              <a:rPr lang="en-GB" dirty="0" err="1"/>
              <a:t>aptent</a:t>
            </a:r>
            <a:r>
              <a:rPr lang="en-GB" dirty="0"/>
              <a:t> </a:t>
            </a:r>
            <a:r>
              <a:rPr lang="en-GB" dirty="0" err="1"/>
              <a:t>taciti</a:t>
            </a:r>
            <a:r>
              <a:rPr lang="en-GB" dirty="0"/>
              <a:t> </a:t>
            </a:r>
            <a:r>
              <a:rPr lang="en-GB" dirty="0" err="1"/>
              <a:t>sociosqu</a:t>
            </a:r>
            <a:r>
              <a:rPr lang="en-GB" dirty="0"/>
              <a:t> ad </a:t>
            </a:r>
            <a:r>
              <a:rPr lang="en-GB" dirty="0" err="1"/>
              <a:t>litora</a:t>
            </a:r>
            <a:r>
              <a:rPr lang="en-GB" dirty="0"/>
              <a:t> </a:t>
            </a:r>
            <a:r>
              <a:rPr lang="en-GB" dirty="0" err="1"/>
              <a:t>torquent</a:t>
            </a:r>
            <a:r>
              <a:rPr lang="en-GB" dirty="0"/>
              <a:t> per </a:t>
            </a:r>
            <a:r>
              <a:rPr lang="en-GB" dirty="0" err="1"/>
              <a:t>conubia</a:t>
            </a:r>
            <a:r>
              <a:rPr lang="en-GB" dirty="0"/>
              <a:t> nostra, per </a:t>
            </a:r>
            <a:r>
              <a:rPr lang="en-GB" dirty="0" err="1"/>
              <a:t>inceptos</a:t>
            </a:r>
            <a:r>
              <a:rPr lang="en-GB" dirty="0"/>
              <a:t> </a:t>
            </a:r>
            <a:r>
              <a:rPr lang="en-GB" dirty="0" err="1"/>
              <a:t>himenaeos</a:t>
            </a:r>
            <a:r>
              <a:rPr lang="en-GB" dirty="0"/>
              <a:t>.</a:t>
            </a:r>
            <a:endParaRPr lang="en-US" dirty="0"/>
          </a:p>
        </p:txBody>
      </p:sp>
      <p:sp>
        <p:nvSpPr>
          <p:cNvPr id="9" name="Rectangle 8">
            <a:extLst>
              <a:ext uri="{FF2B5EF4-FFF2-40B4-BE49-F238E27FC236}">
                <a16:creationId xmlns:a16="http://schemas.microsoft.com/office/drawing/2014/main" id="{6398956B-48EC-DF2B-0636-A5A27DC15850}"/>
              </a:ext>
            </a:extLst>
          </p:cNvPr>
          <p:cNvSpPr/>
          <p:nvPr userDrawn="1"/>
        </p:nvSpPr>
        <p:spPr>
          <a:xfrm>
            <a:off x="0" y="5961219"/>
            <a:ext cx="12191999" cy="8953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F178E5F3-E1D7-8BAF-0474-33E46E0260DE}"/>
              </a:ext>
            </a:extLst>
          </p:cNvPr>
          <p:cNvPicPr>
            <a:picLocks noChangeAspect="1"/>
          </p:cNvPicPr>
          <p:nvPr userDrawn="1"/>
        </p:nvPicPr>
        <p:blipFill>
          <a:blip r:embed="rId3"/>
          <a:stretch>
            <a:fillRect/>
          </a:stretch>
        </p:blipFill>
        <p:spPr>
          <a:xfrm>
            <a:off x="8730861" y="6255850"/>
            <a:ext cx="2997590" cy="306392"/>
          </a:xfrm>
          <a:prstGeom prst="rect">
            <a:avLst/>
          </a:prstGeom>
        </p:spPr>
      </p:pic>
      <p:pic>
        <p:nvPicPr>
          <p:cNvPr id="10" name="Picture 9">
            <a:extLst>
              <a:ext uri="{FF2B5EF4-FFF2-40B4-BE49-F238E27FC236}">
                <a16:creationId xmlns:a16="http://schemas.microsoft.com/office/drawing/2014/main" id="{9694122B-01D3-005A-9659-BF05610D3071}"/>
              </a:ext>
            </a:extLst>
          </p:cNvPr>
          <p:cNvPicPr>
            <a:picLocks noChangeAspect="1"/>
          </p:cNvPicPr>
          <p:nvPr userDrawn="1"/>
        </p:nvPicPr>
        <p:blipFill>
          <a:blip r:embed="rId4"/>
          <a:stretch>
            <a:fillRect/>
          </a:stretch>
        </p:blipFill>
        <p:spPr>
          <a:xfrm>
            <a:off x="257563" y="6217737"/>
            <a:ext cx="1415662" cy="381443"/>
          </a:xfrm>
          <a:prstGeom prst="rect">
            <a:avLst/>
          </a:prstGeom>
        </p:spPr>
      </p:pic>
      <p:sp>
        <p:nvSpPr>
          <p:cNvPr id="13" name="Text Placeholder 11">
            <a:extLst>
              <a:ext uri="{FF2B5EF4-FFF2-40B4-BE49-F238E27FC236}">
                <a16:creationId xmlns:a16="http://schemas.microsoft.com/office/drawing/2014/main" id="{D088D0F1-DB92-6FD3-6228-B6CD7958F582}"/>
              </a:ext>
            </a:extLst>
          </p:cNvPr>
          <p:cNvSpPr>
            <a:spLocks noGrp="1"/>
          </p:cNvSpPr>
          <p:nvPr>
            <p:ph type="body" sz="quarter" idx="11" hasCustomPrompt="1"/>
          </p:nvPr>
        </p:nvSpPr>
        <p:spPr>
          <a:xfrm>
            <a:off x="468142" y="5082059"/>
            <a:ext cx="5397149" cy="243356"/>
          </a:xfrm>
        </p:spPr>
        <p:txBody>
          <a:bodyPr anchor="t" anchorCtr="0"/>
          <a:lstStyle>
            <a:lvl1pPr marL="0" indent="0">
              <a:spcBef>
                <a:spcPts val="0"/>
              </a:spcBef>
              <a:spcAft>
                <a:spcPts val="0"/>
              </a:spcAft>
              <a:defRPr b="0" baseline="0">
                <a:solidFill>
                  <a:schemeClr val="bg1"/>
                </a:solidFill>
              </a:defRPr>
            </a:lvl1pPr>
            <a:lvl2pPr marL="0">
              <a:lnSpc>
                <a:spcPts val="1900"/>
              </a:lnSpc>
              <a:spcAft>
                <a:spcPts val="0"/>
              </a:spcAft>
              <a:defRPr sz="1100" baseline="0">
                <a:solidFill>
                  <a:schemeClr val="bg1"/>
                </a:solidFill>
              </a:defRPr>
            </a:lvl2pPr>
          </a:lstStyle>
          <a:p>
            <a:pPr lvl="0"/>
            <a:r>
              <a:rPr lang="en-GB" dirty="0"/>
              <a:t>Author name/department</a:t>
            </a:r>
          </a:p>
        </p:txBody>
      </p:sp>
      <p:sp>
        <p:nvSpPr>
          <p:cNvPr id="23" name="Text Placeholder 11">
            <a:extLst>
              <a:ext uri="{FF2B5EF4-FFF2-40B4-BE49-F238E27FC236}">
                <a16:creationId xmlns:a16="http://schemas.microsoft.com/office/drawing/2014/main" id="{D0D7F5BC-22BB-87B7-94D4-CE8A23624912}"/>
              </a:ext>
            </a:extLst>
          </p:cNvPr>
          <p:cNvSpPr>
            <a:spLocks noGrp="1"/>
          </p:cNvSpPr>
          <p:nvPr>
            <p:ph type="body" sz="quarter" idx="13" hasCustomPrompt="1"/>
          </p:nvPr>
        </p:nvSpPr>
        <p:spPr>
          <a:xfrm>
            <a:off x="468141" y="674909"/>
            <a:ext cx="5397149" cy="194415"/>
          </a:xfrm>
        </p:spPr>
        <p:txBody>
          <a:bodyPr anchor="t" anchorCtr="0"/>
          <a:lstStyle>
            <a:lvl1pPr marL="0" indent="0">
              <a:lnSpc>
                <a:spcPts val="1550"/>
              </a:lnSpc>
              <a:spcBef>
                <a:spcPts val="0"/>
              </a:spcBef>
              <a:spcAft>
                <a:spcPts val="0"/>
              </a:spcAft>
              <a:defRPr sz="1200" b="0" baseline="0">
                <a:solidFill>
                  <a:schemeClr val="bg1"/>
                </a:solidFill>
              </a:defRPr>
            </a:lvl1pPr>
            <a:lvl2pPr marL="0">
              <a:lnSpc>
                <a:spcPts val="1900"/>
              </a:lnSpc>
              <a:spcAft>
                <a:spcPts val="0"/>
              </a:spcAft>
              <a:defRPr sz="1100" baseline="0">
                <a:solidFill>
                  <a:schemeClr val="bg1"/>
                </a:solidFill>
              </a:defRPr>
            </a:lvl2pPr>
          </a:lstStyle>
          <a:p>
            <a:pPr lvl="0"/>
            <a:r>
              <a:rPr lang="en-GB" dirty="0"/>
              <a:t>00/00/00</a:t>
            </a:r>
          </a:p>
        </p:txBody>
      </p:sp>
      <p:sp>
        <p:nvSpPr>
          <p:cNvPr id="25" name="Text Placeholder 11">
            <a:extLst>
              <a:ext uri="{FF2B5EF4-FFF2-40B4-BE49-F238E27FC236}">
                <a16:creationId xmlns:a16="http://schemas.microsoft.com/office/drawing/2014/main" id="{1F987A5A-3F8F-92A9-B830-5FA7A377BC5A}"/>
              </a:ext>
            </a:extLst>
          </p:cNvPr>
          <p:cNvSpPr>
            <a:spLocks noGrp="1"/>
          </p:cNvSpPr>
          <p:nvPr>
            <p:ph type="body" sz="quarter" idx="14" hasCustomPrompt="1"/>
          </p:nvPr>
        </p:nvSpPr>
        <p:spPr>
          <a:xfrm>
            <a:off x="468142" y="5351170"/>
            <a:ext cx="5397149" cy="195825"/>
          </a:xfrm>
        </p:spPr>
        <p:txBody>
          <a:bodyPr anchor="t" anchorCtr="0"/>
          <a:lstStyle>
            <a:lvl1pPr marL="0" indent="0">
              <a:lnSpc>
                <a:spcPts val="1550"/>
              </a:lnSpc>
              <a:spcBef>
                <a:spcPts val="0"/>
              </a:spcBef>
              <a:spcAft>
                <a:spcPts val="0"/>
              </a:spcAft>
              <a:defRPr sz="1100" b="0" baseline="0">
                <a:solidFill>
                  <a:schemeClr val="bg1"/>
                </a:solidFill>
              </a:defRPr>
            </a:lvl1pPr>
            <a:lvl2pPr marL="0">
              <a:lnSpc>
                <a:spcPts val="1550"/>
              </a:lnSpc>
              <a:spcAft>
                <a:spcPts val="0"/>
              </a:spcAft>
              <a:defRPr sz="1100" baseline="0">
                <a:solidFill>
                  <a:schemeClr val="tx1"/>
                </a:solidFill>
              </a:defRPr>
            </a:lvl2pPr>
          </a:lstStyle>
          <a:p>
            <a:pPr lvl="0"/>
            <a:r>
              <a:rPr lang="en-GB" dirty="0"/>
              <a:t>Operation  |  Taskforce  |  Unit</a:t>
            </a:r>
          </a:p>
        </p:txBody>
      </p:sp>
    </p:spTree>
    <p:extLst>
      <p:ext uri="{BB962C8B-B14F-4D97-AF65-F5344CB8AC3E}">
        <p14:creationId xmlns:p14="http://schemas.microsoft.com/office/powerpoint/2010/main" val="39862264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MPS_Title Slide (Blue)">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63F89-8A9E-C728-E849-0CC8107C5112}"/>
              </a:ext>
            </a:extLst>
          </p:cNvPr>
          <p:cNvSpPr>
            <a:spLocks noGrp="1"/>
          </p:cNvSpPr>
          <p:nvPr>
            <p:ph type="ctrTitle" hasCustomPrompt="1"/>
          </p:nvPr>
        </p:nvSpPr>
        <p:spPr>
          <a:xfrm>
            <a:off x="468146" y="1359805"/>
            <a:ext cx="5397149" cy="1339671"/>
          </a:xfrm>
        </p:spPr>
        <p:txBody>
          <a:bodyPr bIns="468000" anchor="t" anchorCtr="0"/>
          <a:lstStyle>
            <a:lvl1pPr algn="l">
              <a:lnSpc>
                <a:spcPts val="3900"/>
              </a:lnSpc>
              <a:defRPr sz="3700" b="1" i="0" cap="all" baseline="0">
                <a:solidFill>
                  <a:schemeClr val="bg1"/>
                </a:solidFill>
                <a:latin typeface="Arial Black" panose="020B0604020202020204" pitchFamily="34" charset="0"/>
                <a:cs typeface="Arial Black" panose="020B0604020202020204" pitchFamily="34" charset="0"/>
              </a:defRPr>
            </a:lvl1pPr>
          </a:lstStyle>
          <a:p>
            <a:r>
              <a:rPr lang="en-GB" dirty="0"/>
              <a:t>Presentation title lorem ipsum </a:t>
            </a:r>
            <a:r>
              <a:rPr lang="en-GB" dirty="0" err="1"/>
              <a:t>dolor</a:t>
            </a:r>
            <a:r>
              <a:rPr lang="en-GB" dirty="0"/>
              <a:t> sit </a:t>
            </a:r>
            <a:r>
              <a:rPr lang="en-GB" dirty="0" err="1"/>
              <a:t>amet</a:t>
            </a:r>
            <a:endParaRPr lang="en-US" dirty="0"/>
          </a:p>
        </p:txBody>
      </p:sp>
      <p:sp>
        <p:nvSpPr>
          <p:cNvPr id="9" name="Rectangle 8">
            <a:extLst>
              <a:ext uri="{FF2B5EF4-FFF2-40B4-BE49-F238E27FC236}">
                <a16:creationId xmlns:a16="http://schemas.microsoft.com/office/drawing/2014/main" id="{6398956B-48EC-DF2B-0636-A5A27DC15850}"/>
              </a:ext>
            </a:extLst>
          </p:cNvPr>
          <p:cNvSpPr/>
          <p:nvPr userDrawn="1"/>
        </p:nvSpPr>
        <p:spPr>
          <a:xfrm>
            <a:off x="0" y="5961219"/>
            <a:ext cx="12191999" cy="8953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7CB274FE-9800-C338-4C6A-755F41BAA781}"/>
              </a:ext>
            </a:extLst>
          </p:cNvPr>
          <p:cNvPicPr>
            <a:picLocks noChangeAspect="1"/>
          </p:cNvPicPr>
          <p:nvPr userDrawn="1"/>
        </p:nvPicPr>
        <p:blipFill>
          <a:blip r:embed="rId2"/>
          <a:stretch>
            <a:fillRect/>
          </a:stretch>
        </p:blipFill>
        <p:spPr>
          <a:xfrm>
            <a:off x="257563" y="6217737"/>
            <a:ext cx="1415662" cy="381443"/>
          </a:xfrm>
          <a:prstGeom prst="rect">
            <a:avLst/>
          </a:prstGeom>
        </p:spPr>
      </p:pic>
      <p:pic>
        <p:nvPicPr>
          <p:cNvPr id="8" name="Picture 7">
            <a:extLst>
              <a:ext uri="{FF2B5EF4-FFF2-40B4-BE49-F238E27FC236}">
                <a16:creationId xmlns:a16="http://schemas.microsoft.com/office/drawing/2014/main" id="{6E6082DD-9489-0FDD-702E-3B70894DE3DF}"/>
              </a:ext>
            </a:extLst>
          </p:cNvPr>
          <p:cNvPicPr>
            <a:picLocks noChangeAspect="1"/>
          </p:cNvPicPr>
          <p:nvPr userDrawn="1"/>
        </p:nvPicPr>
        <p:blipFill>
          <a:blip r:embed="rId3"/>
          <a:stretch>
            <a:fillRect/>
          </a:stretch>
        </p:blipFill>
        <p:spPr>
          <a:xfrm>
            <a:off x="8730861" y="6255850"/>
            <a:ext cx="2997590" cy="306392"/>
          </a:xfrm>
          <a:prstGeom prst="rect">
            <a:avLst/>
          </a:prstGeom>
        </p:spPr>
      </p:pic>
      <p:sp>
        <p:nvSpPr>
          <p:cNvPr id="12" name="Subtitle 2">
            <a:extLst>
              <a:ext uri="{FF2B5EF4-FFF2-40B4-BE49-F238E27FC236}">
                <a16:creationId xmlns:a16="http://schemas.microsoft.com/office/drawing/2014/main" id="{282196C0-75F4-6B66-BCCF-123ADDDB7344}"/>
              </a:ext>
            </a:extLst>
          </p:cNvPr>
          <p:cNvSpPr>
            <a:spLocks noGrp="1"/>
          </p:cNvSpPr>
          <p:nvPr>
            <p:ph type="subTitle" idx="1" hasCustomPrompt="1"/>
          </p:nvPr>
        </p:nvSpPr>
        <p:spPr>
          <a:xfrm>
            <a:off x="468146" y="3121472"/>
            <a:ext cx="5397149" cy="1697630"/>
          </a:xfrm>
        </p:spPr>
        <p:txBody>
          <a:bodyPr/>
          <a:lstStyle>
            <a:lvl1pPr marL="0" indent="0" algn="l">
              <a:lnSpc>
                <a:spcPts val="2400"/>
              </a:lnSpc>
              <a:buNone/>
              <a:defRPr sz="2000"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Subtitle class </a:t>
            </a:r>
            <a:r>
              <a:rPr lang="en-GB" dirty="0" err="1"/>
              <a:t>aptent</a:t>
            </a:r>
            <a:r>
              <a:rPr lang="en-GB" dirty="0"/>
              <a:t> </a:t>
            </a:r>
            <a:r>
              <a:rPr lang="en-GB" dirty="0" err="1"/>
              <a:t>taciti</a:t>
            </a:r>
            <a:r>
              <a:rPr lang="en-GB" dirty="0"/>
              <a:t> </a:t>
            </a:r>
            <a:r>
              <a:rPr lang="en-GB" dirty="0" err="1"/>
              <a:t>sociosqu</a:t>
            </a:r>
            <a:r>
              <a:rPr lang="en-GB" dirty="0"/>
              <a:t> ad </a:t>
            </a:r>
            <a:r>
              <a:rPr lang="en-GB" dirty="0" err="1"/>
              <a:t>litora</a:t>
            </a:r>
            <a:r>
              <a:rPr lang="en-GB" dirty="0"/>
              <a:t> </a:t>
            </a:r>
            <a:r>
              <a:rPr lang="en-GB" dirty="0" err="1"/>
              <a:t>torquent</a:t>
            </a:r>
            <a:r>
              <a:rPr lang="en-GB" dirty="0"/>
              <a:t> per </a:t>
            </a:r>
            <a:r>
              <a:rPr lang="en-GB" dirty="0" err="1"/>
              <a:t>conubia</a:t>
            </a:r>
            <a:r>
              <a:rPr lang="en-GB" dirty="0"/>
              <a:t> nostra, per </a:t>
            </a:r>
            <a:r>
              <a:rPr lang="en-GB" dirty="0" err="1"/>
              <a:t>inceptos</a:t>
            </a:r>
            <a:r>
              <a:rPr lang="en-GB" dirty="0"/>
              <a:t> </a:t>
            </a:r>
            <a:r>
              <a:rPr lang="en-GB" dirty="0" err="1"/>
              <a:t>himenaeos</a:t>
            </a:r>
            <a:r>
              <a:rPr lang="en-GB" dirty="0"/>
              <a:t>.</a:t>
            </a:r>
            <a:endParaRPr lang="en-US" dirty="0"/>
          </a:p>
        </p:txBody>
      </p:sp>
      <p:sp>
        <p:nvSpPr>
          <p:cNvPr id="14" name="Text Placeholder 11">
            <a:extLst>
              <a:ext uri="{FF2B5EF4-FFF2-40B4-BE49-F238E27FC236}">
                <a16:creationId xmlns:a16="http://schemas.microsoft.com/office/drawing/2014/main" id="{13B38676-775B-D5F8-8B20-50D9DC9C2FC6}"/>
              </a:ext>
            </a:extLst>
          </p:cNvPr>
          <p:cNvSpPr>
            <a:spLocks noGrp="1"/>
          </p:cNvSpPr>
          <p:nvPr>
            <p:ph type="body" sz="quarter" idx="13" hasCustomPrompt="1"/>
          </p:nvPr>
        </p:nvSpPr>
        <p:spPr>
          <a:xfrm>
            <a:off x="468141" y="674909"/>
            <a:ext cx="5397149" cy="194415"/>
          </a:xfrm>
        </p:spPr>
        <p:txBody>
          <a:bodyPr anchor="t" anchorCtr="0"/>
          <a:lstStyle>
            <a:lvl1pPr marL="0" indent="0">
              <a:lnSpc>
                <a:spcPts val="1550"/>
              </a:lnSpc>
              <a:spcBef>
                <a:spcPts val="0"/>
              </a:spcBef>
              <a:spcAft>
                <a:spcPts val="0"/>
              </a:spcAft>
              <a:defRPr sz="1200" b="0" baseline="0">
                <a:solidFill>
                  <a:schemeClr val="bg1"/>
                </a:solidFill>
              </a:defRPr>
            </a:lvl1pPr>
            <a:lvl2pPr marL="0">
              <a:lnSpc>
                <a:spcPts val="1900"/>
              </a:lnSpc>
              <a:spcAft>
                <a:spcPts val="0"/>
              </a:spcAft>
              <a:defRPr sz="1100" baseline="0">
                <a:solidFill>
                  <a:schemeClr val="bg1"/>
                </a:solidFill>
              </a:defRPr>
            </a:lvl2pPr>
          </a:lstStyle>
          <a:p>
            <a:pPr lvl="0"/>
            <a:r>
              <a:rPr lang="en-GB" dirty="0"/>
              <a:t>00/00/00</a:t>
            </a:r>
          </a:p>
        </p:txBody>
      </p:sp>
      <p:sp>
        <p:nvSpPr>
          <p:cNvPr id="15" name="Text Placeholder 11">
            <a:extLst>
              <a:ext uri="{FF2B5EF4-FFF2-40B4-BE49-F238E27FC236}">
                <a16:creationId xmlns:a16="http://schemas.microsoft.com/office/drawing/2014/main" id="{AA70BD2A-AA7F-8B5F-4353-D7C2CD46DF0A}"/>
              </a:ext>
            </a:extLst>
          </p:cNvPr>
          <p:cNvSpPr>
            <a:spLocks noGrp="1"/>
          </p:cNvSpPr>
          <p:nvPr>
            <p:ph type="body" sz="quarter" idx="11" hasCustomPrompt="1"/>
          </p:nvPr>
        </p:nvSpPr>
        <p:spPr>
          <a:xfrm>
            <a:off x="468142" y="5082059"/>
            <a:ext cx="5397149" cy="243356"/>
          </a:xfrm>
        </p:spPr>
        <p:txBody>
          <a:bodyPr anchor="t" anchorCtr="0"/>
          <a:lstStyle>
            <a:lvl1pPr marL="0" indent="0">
              <a:spcBef>
                <a:spcPts val="0"/>
              </a:spcBef>
              <a:spcAft>
                <a:spcPts val="0"/>
              </a:spcAft>
              <a:defRPr b="0" baseline="0">
                <a:solidFill>
                  <a:schemeClr val="bg1"/>
                </a:solidFill>
              </a:defRPr>
            </a:lvl1pPr>
            <a:lvl2pPr marL="0">
              <a:lnSpc>
                <a:spcPts val="1900"/>
              </a:lnSpc>
              <a:spcAft>
                <a:spcPts val="0"/>
              </a:spcAft>
              <a:defRPr sz="1100" baseline="0">
                <a:solidFill>
                  <a:schemeClr val="bg1"/>
                </a:solidFill>
              </a:defRPr>
            </a:lvl2pPr>
          </a:lstStyle>
          <a:p>
            <a:pPr lvl="0"/>
            <a:r>
              <a:rPr lang="en-GB" dirty="0"/>
              <a:t>Author name/department</a:t>
            </a:r>
          </a:p>
        </p:txBody>
      </p:sp>
      <p:sp>
        <p:nvSpPr>
          <p:cNvPr id="18" name="Text Placeholder 11">
            <a:extLst>
              <a:ext uri="{FF2B5EF4-FFF2-40B4-BE49-F238E27FC236}">
                <a16:creationId xmlns:a16="http://schemas.microsoft.com/office/drawing/2014/main" id="{80F57C87-7E64-6AFC-B2FC-A108FF4CF700}"/>
              </a:ext>
            </a:extLst>
          </p:cNvPr>
          <p:cNvSpPr>
            <a:spLocks noGrp="1"/>
          </p:cNvSpPr>
          <p:nvPr>
            <p:ph type="body" sz="quarter" idx="14" hasCustomPrompt="1"/>
          </p:nvPr>
        </p:nvSpPr>
        <p:spPr>
          <a:xfrm>
            <a:off x="468142" y="5351170"/>
            <a:ext cx="5397149" cy="195825"/>
          </a:xfrm>
        </p:spPr>
        <p:txBody>
          <a:bodyPr anchor="t" anchorCtr="0"/>
          <a:lstStyle>
            <a:lvl1pPr marL="0" indent="0">
              <a:lnSpc>
                <a:spcPts val="1550"/>
              </a:lnSpc>
              <a:spcBef>
                <a:spcPts val="0"/>
              </a:spcBef>
              <a:spcAft>
                <a:spcPts val="0"/>
              </a:spcAft>
              <a:defRPr sz="1100" b="0" baseline="0">
                <a:solidFill>
                  <a:schemeClr val="bg1"/>
                </a:solidFill>
              </a:defRPr>
            </a:lvl1pPr>
            <a:lvl2pPr marL="0">
              <a:lnSpc>
                <a:spcPts val="1550"/>
              </a:lnSpc>
              <a:spcAft>
                <a:spcPts val="0"/>
              </a:spcAft>
              <a:defRPr sz="1100" baseline="0">
                <a:solidFill>
                  <a:schemeClr val="tx1"/>
                </a:solidFill>
              </a:defRPr>
            </a:lvl2pPr>
          </a:lstStyle>
          <a:p>
            <a:pPr lvl="0"/>
            <a:r>
              <a:rPr lang="en-GB" dirty="0"/>
              <a:t>Operation  |  Taskforce  |  Unit</a:t>
            </a:r>
          </a:p>
        </p:txBody>
      </p:sp>
      <p:sp>
        <p:nvSpPr>
          <p:cNvPr id="3" name="TextBox 2"/>
          <p:cNvSpPr txBox="1"/>
          <p:nvPr userDrawn="1"/>
        </p:nvSpPr>
        <p:spPr>
          <a:xfrm>
            <a:off x="2041451" y="6217737"/>
            <a:ext cx="3455582" cy="381443"/>
          </a:xfrm>
          <a:prstGeom prst="rect">
            <a:avLst/>
          </a:prstGeom>
          <a:noFill/>
        </p:spPr>
        <p:txBody>
          <a:bodyPr wrap="square" rtlCol="0">
            <a:spAutoFit/>
          </a:bodyPr>
          <a:lstStyle/>
          <a:p>
            <a:r>
              <a:rPr lang="en-GB" dirty="0"/>
              <a:t>OFFICIAL SENSITIVE</a:t>
            </a:r>
          </a:p>
        </p:txBody>
      </p:sp>
    </p:spTree>
    <p:extLst>
      <p:ext uri="{BB962C8B-B14F-4D97-AF65-F5344CB8AC3E}">
        <p14:creationId xmlns:p14="http://schemas.microsoft.com/office/powerpoint/2010/main" val="7203042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MPS_Title Slide (Whit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63F89-8A9E-C728-E849-0CC8107C5112}"/>
              </a:ext>
            </a:extLst>
          </p:cNvPr>
          <p:cNvSpPr>
            <a:spLocks noGrp="1"/>
          </p:cNvSpPr>
          <p:nvPr>
            <p:ph type="ctrTitle" hasCustomPrompt="1"/>
          </p:nvPr>
        </p:nvSpPr>
        <p:spPr>
          <a:xfrm>
            <a:off x="468146" y="1359805"/>
            <a:ext cx="5397149" cy="1339671"/>
          </a:xfrm>
        </p:spPr>
        <p:txBody>
          <a:bodyPr bIns="468000" anchor="t" anchorCtr="0"/>
          <a:lstStyle>
            <a:lvl1pPr algn="l">
              <a:lnSpc>
                <a:spcPts val="3900"/>
              </a:lnSpc>
              <a:defRPr sz="3700" b="1" i="0" cap="all" baseline="0">
                <a:solidFill>
                  <a:schemeClr val="tx2"/>
                </a:solidFill>
                <a:latin typeface="Arial Black" panose="020B0604020202020204" pitchFamily="34" charset="0"/>
                <a:cs typeface="Arial Black" panose="020B0604020202020204" pitchFamily="34" charset="0"/>
              </a:defRPr>
            </a:lvl1pPr>
          </a:lstStyle>
          <a:p>
            <a:r>
              <a:rPr lang="en-GB" dirty="0"/>
              <a:t>Presentation title lorem ipsum </a:t>
            </a:r>
            <a:r>
              <a:rPr lang="en-GB" dirty="0" err="1"/>
              <a:t>dolor</a:t>
            </a:r>
            <a:r>
              <a:rPr lang="en-GB" dirty="0"/>
              <a:t> sit </a:t>
            </a:r>
            <a:r>
              <a:rPr lang="en-GB" dirty="0" err="1"/>
              <a:t>amet</a:t>
            </a:r>
            <a:endParaRPr lang="en-US" dirty="0"/>
          </a:p>
        </p:txBody>
      </p:sp>
      <p:sp>
        <p:nvSpPr>
          <p:cNvPr id="3" name="Subtitle 2">
            <a:extLst>
              <a:ext uri="{FF2B5EF4-FFF2-40B4-BE49-F238E27FC236}">
                <a16:creationId xmlns:a16="http://schemas.microsoft.com/office/drawing/2014/main" id="{C9DF625E-BAE2-041C-DC94-FFB135E85203}"/>
              </a:ext>
            </a:extLst>
          </p:cNvPr>
          <p:cNvSpPr>
            <a:spLocks noGrp="1"/>
          </p:cNvSpPr>
          <p:nvPr>
            <p:ph type="subTitle" idx="1" hasCustomPrompt="1"/>
          </p:nvPr>
        </p:nvSpPr>
        <p:spPr>
          <a:xfrm>
            <a:off x="468146" y="3121472"/>
            <a:ext cx="5397149" cy="1697630"/>
          </a:xfrm>
        </p:spPr>
        <p:txBody>
          <a:bodyPr/>
          <a:lstStyle>
            <a:lvl1pPr marL="0" indent="0" algn="l">
              <a:lnSpc>
                <a:spcPts val="2400"/>
              </a:lnSpc>
              <a:buNone/>
              <a:defRPr sz="2000" baseline="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Subtitle class </a:t>
            </a:r>
            <a:r>
              <a:rPr lang="en-GB" dirty="0" err="1"/>
              <a:t>aptent</a:t>
            </a:r>
            <a:r>
              <a:rPr lang="en-GB" dirty="0"/>
              <a:t> </a:t>
            </a:r>
            <a:r>
              <a:rPr lang="en-GB" dirty="0" err="1"/>
              <a:t>taciti</a:t>
            </a:r>
            <a:r>
              <a:rPr lang="en-GB" dirty="0"/>
              <a:t> </a:t>
            </a:r>
            <a:r>
              <a:rPr lang="en-GB" dirty="0" err="1"/>
              <a:t>sociosqu</a:t>
            </a:r>
            <a:r>
              <a:rPr lang="en-GB" dirty="0"/>
              <a:t> ad </a:t>
            </a:r>
            <a:r>
              <a:rPr lang="en-GB" dirty="0" err="1"/>
              <a:t>litora</a:t>
            </a:r>
            <a:r>
              <a:rPr lang="en-GB" dirty="0"/>
              <a:t> </a:t>
            </a:r>
            <a:r>
              <a:rPr lang="en-GB" dirty="0" err="1"/>
              <a:t>torquent</a:t>
            </a:r>
            <a:r>
              <a:rPr lang="en-GB" dirty="0"/>
              <a:t> per </a:t>
            </a:r>
            <a:r>
              <a:rPr lang="en-GB" dirty="0" err="1"/>
              <a:t>conubia</a:t>
            </a:r>
            <a:r>
              <a:rPr lang="en-GB" dirty="0"/>
              <a:t> nostra, per </a:t>
            </a:r>
            <a:r>
              <a:rPr lang="en-GB" dirty="0" err="1"/>
              <a:t>inceptos</a:t>
            </a:r>
            <a:r>
              <a:rPr lang="en-GB" dirty="0"/>
              <a:t> </a:t>
            </a:r>
            <a:r>
              <a:rPr lang="en-GB" dirty="0" err="1"/>
              <a:t>himenaeos</a:t>
            </a:r>
            <a:r>
              <a:rPr lang="en-GB" dirty="0"/>
              <a:t>.</a:t>
            </a:r>
            <a:endParaRPr lang="en-US" dirty="0"/>
          </a:p>
        </p:txBody>
      </p:sp>
      <p:sp>
        <p:nvSpPr>
          <p:cNvPr id="9" name="Rectangle 8">
            <a:extLst>
              <a:ext uri="{FF2B5EF4-FFF2-40B4-BE49-F238E27FC236}">
                <a16:creationId xmlns:a16="http://schemas.microsoft.com/office/drawing/2014/main" id="{6398956B-48EC-DF2B-0636-A5A27DC15850}"/>
              </a:ext>
            </a:extLst>
          </p:cNvPr>
          <p:cNvSpPr/>
          <p:nvPr userDrawn="1"/>
        </p:nvSpPr>
        <p:spPr>
          <a:xfrm>
            <a:off x="0" y="5961219"/>
            <a:ext cx="12191999" cy="8953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2AAC985D-E6AB-125C-AF42-A60133A024D4}"/>
              </a:ext>
            </a:extLst>
          </p:cNvPr>
          <p:cNvPicPr>
            <a:picLocks noChangeAspect="1"/>
          </p:cNvPicPr>
          <p:nvPr userDrawn="1"/>
        </p:nvPicPr>
        <p:blipFill>
          <a:blip r:embed="rId2"/>
          <a:stretch>
            <a:fillRect/>
          </a:stretch>
        </p:blipFill>
        <p:spPr>
          <a:xfrm>
            <a:off x="257563" y="6217737"/>
            <a:ext cx="1415662" cy="381443"/>
          </a:xfrm>
          <a:prstGeom prst="rect">
            <a:avLst/>
          </a:prstGeom>
        </p:spPr>
      </p:pic>
      <p:pic>
        <p:nvPicPr>
          <p:cNvPr id="8" name="Picture 7">
            <a:extLst>
              <a:ext uri="{FF2B5EF4-FFF2-40B4-BE49-F238E27FC236}">
                <a16:creationId xmlns:a16="http://schemas.microsoft.com/office/drawing/2014/main" id="{25940618-1259-0D59-44EA-3306817F8874}"/>
              </a:ext>
            </a:extLst>
          </p:cNvPr>
          <p:cNvPicPr>
            <a:picLocks noChangeAspect="1"/>
          </p:cNvPicPr>
          <p:nvPr userDrawn="1"/>
        </p:nvPicPr>
        <p:blipFill>
          <a:blip r:embed="rId3"/>
          <a:stretch>
            <a:fillRect/>
          </a:stretch>
        </p:blipFill>
        <p:spPr>
          <a:xfrm>
            <a:off x="8730861" y="6255850"/>
            <a:ext cx="2997590" cy="306392"/>
          </a:xfrm>
          <a:prstGeom prst="rect">
            <a:avLst/>
          </a:prstGeom>
        </p:spPr>
      </p:pic>
      <p:sp>
        <p:nvSpPr>
          <p:cNvPr id="15" name="Text Placeholder 11">
            <a:extLst>
              <a:ext uri="{FF2B5EF4-FFF2-40B4-BE49-F238E27FC236}">
                <a16:creationId xmlns:a16="http://schemas.microsoft.com/office/drawing/2014/main" id="{64BDC27F-70FE-CB76-5997-98819366F631}"/>
              </a:ext>
            </a:extLst>
          </p:cNvPr>
          <p:cNvSpPr>
            <a:spLocks noGrp="1"/>
          </p:cNvSpPr>
          <p:nvPr>
            <p:ph type="body" sz="quarter" idx="13" hasCustomPrompt="1"/>
          </p:nvPr>
        </p:nvSpPr>
        <p:spPr>
          <a:xfrm>
            <a:off x="468141" y="674909"/>
            <a:ext cx="5397149" cy="194415"/>
          </a:xfrm>
        </p:spPr>
        <p:txBody>
          <a:bodyPr anchor="t" anchorCtr="0"/>
          <a:lstStyle>
            <a:lvl1pPr marL="0" indent="0">
              <a:lnSpc>
                <a:spcPts val="1550"/>
              </a:lnSpc>
              <a:spcBef>
                <a:spcPts val="0"/>
              </a:spcBef>
              <a:spcAft>
                <a:spcPts val="0"/>
              </a:spcAft>
              <a:defRPr sz="1200" b="0" baseline="0">
                <a:solidFill>
                  <a:schemeClr val="tx1"/>
                </a:solidFill>
              </a:defRPr>
            </a:lvl1pPr>
            <a:lvl2pPr marL="0">
              <a:lnSpc>
                <a:spcPts val="1900"/>
              </a:lnSpc>
              <a:spcAft>
                <a:spcPts val="0"/>
              </a:spcAft>
              <a:defRPr sz="1100" baseline="0">
                <a:solidFill>
                  <a:schemeClr val="bg1"/>
                </a:solidFill>
              </a:defRPr>
            </a:lvl2pPr>
          </a:lstStyle>
          <a:p>
            <a:pPr lvl="0"/>
            <a:r>
              <a:rPr lang="en-GB" dirty="0"/>
              <a:t>00/00/00</a:t>
            </a:r>
          </a:p>
        </p:txBody>
      </p:sp>
      <p:sp>
        <p:nvSpPr>
          <p:cNvPr id="17" name="Text Placeholder 11">
            <a:extLst>
              <a:ext uri="{FF2B5EF4-FFF2-40B4-BE49-F238E27FC236}">
                <a16:creationId xmlns:a16="http://schemas.microsoft.com/office/drawing/2014/main" id="{25A6955B-4350-8113-18B2-8824EC9F1196}"/>
              </a:ext>
            </a:extLst>
          </p:cNvPr>
          <p:cNvSpPr>
            <a:spLocks noGrp="1"/>
          </p:cNvSpPr>
          <p:nvPr>
            <p:ph type="body" sz="quarter" idx="11" hasCustomPrompt="1"/>
          </p:nvPr>
        </p:nvSpPr>
        <p:spPr>
          <a:xfrm>
            <a:off x="468142" y="5082059"/>
            <a:ext cx="5397149" cy="243356"/>
          </a:xfrm>
        </p:spPr>
        <p:txBody>
          <a:bodyPr anchor="t" anchorCtr="0"/>
          <a:lstStyle>
            <a:lvl1pPr marL="0" indent="0">
              <a:spcBef>
                <a:spcPts val="0"/>
              </a:spcBef>
              <a:spcAft>
                <a:spcPts val="0"/>
              </a:spcAft>
              <a:defRPr b="0" baseline="0">
                <a:solidFill>
                  <a:schemeClr val="tx1"/>
                </a:solidFill>
              </a:defRPr>
            </a:lvl1pPr>
            <a:lvl2pPr marL="0">
              <a:lnSpc>
                <a:spcPts val="1900"/>
              </a:lnSpc>
              <a:spcAft>
                <a:spcPts val="0"/>
              </a:spcAft>
              <a:defRPr sz="1100" baseline="0">
                <a:solidFill>
                  <a:schemeClr val="bg1"/>
                </a:solidFill>
              </a:defRPr>
            </a:lvl2pPr>
          </a:lstStyle>
          <a:p>
            <a:pPr lvl="0"/>
            <a:r>
              <a:rPr lang="en-GB" dirty="0"/>
              <a:t>Author name/department</a:t>
            </a:r>
          </a:p>
        </p:txBody>
      </p:sp>
      <p:sp>
        <p:nvSpPr>
          <p:cNvPr id="18" name="Text Placeholder 11">
            <a:extLst>
              <a:ext uri="{FF2B5EF4-FFF2-40B4-BE49-F238E27FC236}">
                <a16:creationId xmlns:a16="http://schemas.microsoft.com/office/drawing/2014/main" id="{FBCA7D37-FAE8-C5D6-7965-1944DDCBF6E3}"/>
              </a:ext>
            </a:extLst>
          </p:cNvPr>
          <p:cNvSpPr>
            <a:spLocks noGrp="1"/>
          </p:cNvSpPr>
          <p:nvPr>
            <p:ph type="body" sz="quarter" idx="14" hasCustomPrompt="1"/>
          </p:nvPr>
        </p:nvSpPr>
        <p:spPr>
          <a:xfrm>
            <a:off x="468142" y="5351170"/>
            <a:ext cx="5397149" cy="195825"/>
          </a:xfrm>
        </p:spPr>
        <p:txBody>
          <a:bodyPr anchor="t" anchorCtr="0"/>
          <a:lstStyle>
            <a:lvl1pPr marL="0" indent="0">
              <a:lnSpc>
                <a:spcPts val="1550"/>
              </a:lnSpc>
              <a:spcBef>
                <a:spcPts val="0"/>
              </a:spcBef>
              <a:spcAft>
                <a:spcPts val="0"/>
              </a:spcAft>
              <a:defRPr sz="1100" b="0" baseline="0">
                <a:solidFill>
                  <a:schemeClr val="tx1"/>
                </a:solidFill>
              </a:defRPr>
            </a:lvl1pPr>
            <a:lvl2pPr marL="0">
              <a:lnSpc>
                <a:spcPts val="1550"/>
              </a:lnSpc>
              <a:spcAft>
                <a:spcPts val="0"/>
              </a:spcAft>
              <a:defRPr sz="1100" baseline="0">
                <a:solidFill>
                  <a:schemeClr val="tx1"/>
                </a:solidFill>
              </a:defRPr>
            </a:lvl2pPr>
          </a:lstStyle>
          <a:p>
            <a:pPr lvl="0"/>
            <a:r>
              <a:rPr lang="en-GB" dirty="0"/>
              <a:t>Operation  |  Taskforce  |  Unit</a:t>
            </a:r>
          </a:p>
        </p:txBody>
      </p:sp>
    </p:spTree>
    <p:extLst>
      <p:ext uri="{BB962C8B-B14F-4D97-AF65-F5344CB8AC3E}">
        <p14:creationId xmlns:p14="http://schemas.microsoft.com/office/powerpoint/2010/main" val="18684182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MPS Divider Slide (Blue Image)">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63F89-8A9E-C728-E849-0CC8107C5112}"/>
              </a:ext>
            </a:extLst>
          </p:cNvPr>
          <p:cNvSpPr>
            <a:spLocks noGrp="1"/>
          </p:cNvSpPr>
          <p:nvPr>
            <p:ph type="ctrTitle" hasCustomPrompt="1"/>
          </p:nvPr>
        </p:nvSpPr>
        <p:spPr>
          <a:xfrm>
            <a:off x="468146" y="1359805"/>
            <a:ext cx="5397149" cy="1991320"/>
          </a:xfrm>
        </p:spPr>
        <p:txBody>
          <a:bodyPr bIns="468000" anchor="t" anchorCtr="0"/>
          <a:lstStyle>
            <a:lvl1pPr algn="l">
              <a:lnSpc>
                <a:spcPts val="3900"/>
              </a:lnSpc>
              <a:defRPr sz="3700" b="1" i="0" cap="all" baseline="0">
                <a:solidFill>
                  <a:schemeClr val="bg1"/>
                </a:solidFill>
                <a:latin typeface="Arial Black" panose="020B0604020202020204" pitchFamily="34" charset="0"/>
                <a:cs typeface="Arial Black" panose="020B0604020202020204" pitchFamily="34" charset="0"/>
              </a:defRPr>
            </a:lvl1pPr>
          </a:lstStyle>
          <a:p>
            <a:r>
              <a:rPr lang="en-GB" dirty="0"/>
              <a:t>Divider title lorem ipsum </a:t>
            </a:r>
            <a:r>
              <a:rPr lang="en-GB" dirty="0" err="1"/>
              <a:t>dolor</a:t>
            </a:r>
            <a:r>
              <a:rPr lang="en-GB" dirty="0"/>
              <a:t> sit </a:t>
            </a:r>
            <a:r>
              <a:rPr lang="en-GB" dirty="0" err="1"/>
              <a:t>amet</a:t>
            </a:r>
            <a:endParaRPr lang="en-US" dirty="0"/>
          </a:p>
        </p:txBody>
      </p:sp>
      <p:sp>
        <p:nvSpPr>
          <p:cNvPr id="9" name="Rectangle 8">
            <a:extLst>
              <a:ext uri="{FF2B5EF4-FFF2-40B4-BE49-F238E27FC236}">
                <a16:creationId xmlns:a16="http://schemas.microsoft.com/office/drawing/2014/main" id="{6398956B-48EC-DF2B-0636-A5A27DC15850}"/>
              </a:ext>
            </a:extLst>
          </p:cNvPr>
          <p:cNvSpPr/>
          <p:nvPr userDrawn="1"/>
        </p:nvSpPr>
        <p:spPr>
          <a:xfrm>
            <a:off x="0" y="5961219"/>
            <a:ext cx="12191999" cy="8953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icture Placeholder 23">
            <a:extLst>
              <a:ext uri="{FF2B5EF4-FFF2-40B4-BE49-F238E27FC236}">
                <a16:creationId xmlns:a16="http://schemas.microsoft.com/office/drawing/2014/main" id="{12E26EFD-E257-2E7D-7C6F-9E5030DC3C27}"/>
              </a:ext>
            </a:extLst>
          </p:cNvPr>
          <p:cNvSpPr>
            <a:spLocks noGrp="1"/>
          </p:cNvSpPr>
          <p:nvPr>
            <p:ph type="pic" sz="quarter" idx="10" hasCustomPrompt="1"/>
          </p:nvPr>
        </p:nvSpPr>
        <p:spPr>
          <a:xfrm>
            <a:off x="6324000" y="0"/>
            <a:ext cx="5868000" cy="5961220"/>
          </a:xfrm>
          <a:solidFill>
            <a:srgbClr val="A6A6A6"/>
          </a:solidFill>
        </p:spPr>
        <p:txBody>
          <a:bodyPr anchor="ctr" anchorCtr="1"/>
          <a:lstStyle>
            <a:lvl1pPr>
              <a:defRPr>
                <a:solidFill>
                  <a:schemeClr val="bg1"/>
                </a:solidFill>
              </a:defRPr>
            </a:lvl1pPr>
          </a:lstStyle>
          <a:p>
            <a:r>
              <a:rPr lang="en-US" dirty="0"/>
              <a:t>Insert picture</a:t>
            </a:r>
          </a:p>
        </p:txBody>
      </p:sp>
      <p:pic>
        <p:nvPicPr>
          <p:cNvPr id="6" name="Picture 5">
            <a:extLst>
              <a:ext uri="{FF2B5EF4-FFF2-40B4-BE49-F238E27FC236}">
                <a16:creationId xmlns:a16="http://schemas.microsoft.com/office/drawing/2014/main" id="{4E45FF2B-FD4E-92D7-3611-4E139299E888}"/>
              </a:ext>
            </a:extLst>
          </p:cNvPr>
          <p:cNvPicPr>
            <a:picLocks noChangeAspect="1"/>
          </p:cNvPicPr>
          <p:nvPr userDrawn="1"/>
        </p:nvPicPr>
        <p:blipFill>
          <a:blip r:embed="rId2"/>
          <a:stretch>
            <a:fillRect/>
          </a:stretch>
        </p:blipFill>
        <p:spPr>
          <a:xfrm>
            <a:off x="257563" y="6217737"/>
            <a:ext cx="1415662" cy="381443"/>
          </a:xfrm>
          <a:prstGeom prst="rect">
            <a:avLst/>
          </a:prstGeom>
        </p:spPr>
      </p:pic>
      <p:pic>
        <p:nvPicPr>
          <p:cNvPr id="7" name="Picture 6">
            <a:extLst>
              <a:ext uri="{FF2B5EF4-FFF2-40B4-BE49-F238E27FC236}">
                <a16:creationId xmlns:a16="http://schemas.microsoft.com/office/drawing/2014/main" id="{6F625FF0-78F8-258F-5ED8-0DB2F7E067D1}"/>
              </a:ext>
            </a:extLst>
          </p:cNvPr>
          <p:cNvPicPr>
            <a:picLocks noChangeAspect="1"/>
          </p:cNvPicPr>
          <p:nvPr userDrawn="1"/>
        </p:nvPicPr>
        <p:blipFill>
          <a:blip r:embed="rId3"/>
          <a:stretch>
            <a:fillRect/>
          </a:stretch>
        </p:blipFill>
        <p:spPr>
          <a:xfrm>
            <a:off x="8730861" y="6255850"/>
            <a:ext cx="2997590" cy="306392"/>
          </a:xfrm>
          <a:prstGeom prst="rect">
            <a:avLst/>
          </a:prstGeom>
        </p:spPr>
      </p:pic>
      <p:sp>
        <p:nvSpPr>
          <p:cNvPr id="15" name="Text Placeholder 13">
            <a:extLst>
              <a:ext uri="{FF2B5EF4-FFF2-40B4-BE49-F238E27FC236}">
                <a16:creationId xmlns:a16="http://schemas.microsoft.com/office/drawing/2014/main" id="{886C7618-176D-4F80-A49B-8C4E5316D66F}"/>
              </a:ext>
            </a:extLst>
          </p:cNvPr>
          <p:cNvSpPr>
            <a:spLocks noGrp="1"/>
          </p:cNvSpPr>
          <p:nvPr>
            <p:ph type="body" sz="quarter" idx="13" hasCustomPrompt="1"/>
          </p:nvPr>
        </p:nvSpPr>
        <p:spPr>
          <a:xfrm>
            <a:off x="6323998" y="-2"/>
            <a:ext cx="2927868" cy="5961219"/>
          </a:xfrm>
          <a:gradFill>
            <a:gsLst>
              <a:gs pos="0">
                <a:schemeClr val="tx2">
                  <a:alpha val="0"/>
                </a:schemeClr>
              </a:gs>
              <a:gs pos="100000">
                <a:schemeClr val="tx2"/>
              </a:gs>
            </a:gsLst>
            <a:lin ang="10800000" scaled="0"/>
          </a:gradFill>
        </p:spPr>
        <p:txBody>
          <a:bodyPr/>
          <a:lstStyle/>
          <a:p>
            <a:pPr lvl="0"/>
            <a:r>
              <a:rPr lang="en-US" dirty="0"/>
              <a:t> </a:t>
            </a:r>
          </a:p>
        </p:txBody>
      </p:sp>
    </p:spTree>
    <p:extLst>
      <p:ext uri="{BB962C8B-B14F-4D97-AF65-F5344CB8AC3E}">
        <p14:creationId xmlns:p14="http://schemas.microsoft.com/office/powerpoint/2010/main" val="11736884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MPS Divider Slide MPS Divider Slide (Black Image)">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63F89-8A9E-C728-E849-0CC8107C5112}"/>
              </a:ext>
            </a:extLst>
          </p:cNvPr>
          <p:cNvSpPr>
            <a:spLocks noGrp="1"/>
          </p:cNvSpPr>
          <p:nvPr>
            <p:ph type="ctrTitle" hasCustomPrompt="1"/>
          </p:nvPr>
        </p:nvSpPr>
        <p:spPr>
          <a:xfrm>
            <a:off x="468146" y="1359805"/>
            <a:ext cx="5397149" cy="1991320"/>
          </a:xfrm>
        </p:spPr>
        <p:txBody>
          <a:bodyPr bIns="468000" anchor="t" anchorCtr="0"/>
          <a:lstStyle>
            <a:lvl1pPr algn="l">
              <a:lnSpc>
                <a:spcPts val="3900"/>
              </a:lnSpc>
              <a:defRPr sz="3700" b="1" i="0" cap="all" baseline="0">
                <a:solidFill>
                  <a:schemeClr val="bg1"/>
                </a:solidFill>
                <a:latin typeface="Arial Black" panose="020B0604020202020204" pitchFamily="34" charset="0"/>
                <a:cs typeface="Arial Black" panose="020B0604020202020204" pitchFamily="34" charset="0"/>
              </a:defRPr>
            </a:lvl1pPr>
          </a:lstStyle>
          <a:p>
            <a:r>
              <a:rPr lang="en-GB" dirty="0"/>
              <a:t>Divider title lorem ipsum </a:t>
            </a:r>
            <a:r>
              <a:rPr lang="en-GB" dirty="0" err="1"/>
              <a:t>dolor</a:t>
            </a:r>
            <a:r>
              <a:rPr lang="en-GB" dirty="0"/>
              <a:t> sit </a:t>
            </a:r>
            <a:r>
              <a:rPr lang="en-GB" dirty="0" err="1"/>
              <a:t>amet</a:t>
            </a:r>
            <a:endParaRPr lang="en-US" dirty="0"/>
          </a:p>
        </p:txBody>
      </p:sp>
      <p:sp>
        <p:nvSpPr>
          <p:cNvPr id="9" name="Rectangle 8">
            <a:extLst>
              <a:ext uri="{FF2B5EF4-FFF2-40B4-BE49-F238E27FC236}">
                <a16:creationId xmlns:a16="http://schemas.microsoft.com/office/drawing/2014/main" id="{6398956B-48EC-DF2B-0636-A5A27DC15850}"/>
              </a:ext>
            </a:extLst>
          </p:cNvPr>
          <p:cNvSpPr/>
          <p:nvPr userDrawn="1"/>
        </p:nvSpPr>
        <p:spPr>
          <a:xfrm>
            <a:off x="0" y="5961219"/>
            <a:ext cx="12191999" cy="8953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icture Placeholder 23">
            <a:extLst>
              <a:ext uri="{FF2B5EF4-FFF2-40B4-BE49-F238E27FC236}">
                <a16:creationId xmlns:a16="http://schemas.microsoft.com/office/drawing/2014/main" id="{12E26EFD-E257-2E7D-7C6F-9E5030DC3C27}"/>
              </a:ext>
            </a:extLst>
          </p:cNvPr>
          <p:cNvSpPr>
            <a:spLocks noGrp="1"/>
          </p:cNvSpPr>
          <p:nvPr>
            <p:ph type="pic" sz="quarter" idx="10" hasCustomPrompt="1"/>
          </p:nvPr>
        </p:nvSpPr>
        <p:spPr>
          <a:xfrm>
            <a:off x="6324000" y="0"/>
            <a:ext cx="5868000" cy="5961220"/>
          </a:xfrm>
          <a:solidFill>
            <a:srgbClr val="A6A6A6"/>
          </a:solidFill>
        </p:spPr>
        <p:txBody>
          <a:bodyPr anchor="ctr" anchorCtr="1"/>
          <a:lstStyle>
            <a:lvl1pPr>
              <a:defRPr>
                <a:solidFill>
                  <a:schemeClr val="bg1"/>
                </a:solidFill>
              </a:defRPr>
            </a:lvl1pPr>
          </a:lstStyle>
          <a:p>
            <a:r>
              <a:rPr lang="en-US" dirty="0"/>
              <a:t>Insert picture</a:t>
            </a:r>
          </a:p>
        </p:txBody>
      </p:sp>
      <p:pic>
        <p:nvPicPr>
          <p:cNvPr id="6" name="Picture 5">
            <a:extLst>
              <a:ext uri="{FF2B5EF4-FFF2-40B4-BE49-F238E27FC236}">
                <a16:creationId xmlns:a16="http://schemas.microsoft.com/office/drawing/2014/main" id="{B28C5427-1ADB-ADD9-FB7B-77359ECF5E05}"/>
              </a:ext>
            </a:extLst>
          </p:cNvPr>
          <p:cNvPicPr>
            <a:picLocks noChangeAspect="1"/>
          </p:cNvPicPr>
          <p:nvPr userDrawn="1"/>
        </p:nvPicPr>
        <p:blipFill>
          <a:blip r:embed="rId2"/>
          <a:stretch>
            <a:fillRect/>
          </a:stretch>
        </p:blipFill>
        <p:spPr>
          <a:xfrm>
            <a:off x="257563" y="6217737"/>
            <a:ext cx="1415662" cy="381443"/>
          </a:xfrm>
          <a:prstGeom prst="rect">
            <a:avLst/>
          </a:prstGeom>
        </p:spPr>
      </p:pic>
      <p:pic>
        <p:nvPicPr>
          <p:cNvPr id="7" name="Picture 6">
            <a:extLst>
              <a:ext uri="{FF2B5EF4-FFF2-40B4-BE49-F238E27FC236}">
                <a16:creationId xmlns:a16="http://schemas.microsoft.com/office/drawing/2014/main" id="{9789DF9A-7423-4DEB-5BF2-9ACE13093F38}"/>
              </a:ext>
            </a:extLst>
          </p:cNvPr>
          <p:cNvPicPr>
            <a:picLocks noChangeAspect="1"/>
          </p:cNvPicPr>
          <p:nvPr userDrawn="1"/>
        </p:nvPicPr>
        <p:blipFill>
          <a:blip r:embed="rId3"/>
          <a:stretch>
            <a:fillRect/>
          </a:stretch>
        </p:blipFill>
        <p:spPr>
          <a:xfrm>
            <a:off x="8730861" y="6255850"/>
            <a:ext cx="2997590" cy="306392"/>
          </a:xfrm>
          <a:prstGeom prst="rect">
            <a:avLst/>
          </a:prstGeom>
        </p:spPr>
      </p:pic>
      <p:sp>
        <p:nvSpPr>
          <p:cNvPr id="11" name="Text Placeholder 13">
            <a:extLst>
              <a:ext uri="{FF2B5EF4-FFF2-40B4-BE49-F238E27FC236}">
                <a16:creationId xmlns:a16="http://schemas.microsoft.com/office/drawing/2014/main" id="{97C23933-A4F0-11FA-CAB9-695CA609348C}"/>
              </a:ext>
            </a:extLst>
          </p:cNvPr>
          <p:cNvSpPr>
            <a:spLocks noGrp="1"/>
          </p:cNvSpPr>
          <p:nvPr>
            <p:ph type="body" sz="quarter" idx="13" hasCustomPrompt="1"/>
          </p:nvPr>
        </p:nvSpPr>
        <p:spPr>
          <a:xfrm>
            <a:off x="6323998" y="-2"/>
            <a:ext cx="2927868" cy="5961219"/>
          </a:xfrm>
          <a:gradFill>
            <a:gsLst>
              <a:gs pos="0">
                <a:schemeClr val="tx1">
                  <a:alpha val="0"/>
                </a:schemeClr>
              </a:gs>
              <a:gs pos="100000">
                <a:schemeClr val="tx1"/>
              </a:gs>
            </a:gsLst>
            <a:lin ang="10800000" scaled="0"/>
          </a:gradFill>
        </p:spPr>
        <p:txBody>
          <a:bodyPr/>
          <a:lstStyle/>
          <a:p>
            <a:pPr lvl="0"/>
            <a:r>
              <a:rPr lang="en-US" dirty="0"/>
              <a:t> </a:t>
            </a:r>
          </a:p>
        </p:txBody>
      </p:sp>
    </p:spTree>
    <p:extLst>
      <p:ext uri="{BB962C8B-B14F-4D97-AF65-F5344CB8AC3E}">
        <p14:creationId xmlns:p14="http://schemas.microsoft.com/office/powerpoint/2010/main" val="21081373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MPS Divider Slide (Blue)">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63F89-8A9E-C728-E849-0CC8107C5112}"/>
              </a:ext>
            </a:extLst>
          </p:cNvPr>
          <p:cNvSpPr>
            <a:spLocks noGrp="1"/>
          </p:cNvSpPr>
          <p:nvPr>
            <p:ph type="ctrTitle" hasCustomPrompt="1"/>
          </p:nvPr>
        </p:nvSpPr>
        <p:spPr>
          <a:xfrm>
            <a:off x="468146" y="1359805"/>
            <a:ext cx="5397149" cy="1991320"/>
          </a:xfrm>
        </p:spPr>
        <p:txBody>
          <a:bodyPr bIns="468000" anchor="t" anchorCtr="0"/>
          <a:lstStyle>
            <a:lvl1pPr algn="l">
              <a:lnSpc>
                <a:spcPts val="3900"/>
              </a:lnSpc>
              <a:defRPr sz="3700" b="1" i="0" cap="all" baseline="0">
                <a:solidFill>
                  <a:schemeClr val="bg1"/>
                </a:solidFill>
                <a:latin typeface="Arial Black" panose="020B0604020202020204" pitchFamily="34" charset="0"/>
                <a:cs typeface="Arial Black" panose="020B0604020202020204" pitchFamily="34" charset="0"/>
              </a:defRPr>
            </a:lvl1pPr>
          </a:lstStyle>
          <a:p>
            <a:r>
              <a:rPr lang="en-GB" dirty="0"/>
              <a:t>Divider title lorem ipsum </a:t>
            </a:r>
            <a:r>
              <a:rPr lang="en-GB" dirty="0" err="1"/>
              <a:t>dolor</a:t>
            </a:r>
            <a:r>
              <a:rPr lang="en-GB" dirty="0"/>
              <a:t> sit </a:t>
            </a:r>
            <a:r>
              <a:rPr lang="en-GB" dirty="0" err="1"/>
              <a:t>amet</a:t>
            </a:r>
            <a:endParaRPr lang="en-US" dirty="0"/>
          </a:p>
        </p:txBody>
      </p:sp>
      <p:sp>
        <p:nvSpPr>
          <p:cNvPr id="9" name="Rectangle 8">
            <a:extLst>
              <a:ext uri="{FF2B5EF4-FFF2-40B4-BE49-F238E27FC236}">
                <a16:creationId xmlns:a16="http://schemas.microsoft.com/office/drawing/2014/main" id="{6398956B-48EC-DF2B-0636-A5A27DC15850}"/>
              </a:ext>
            </a:extLst>
          </p:cNvPr>
          <p:cNvSpPr/>
          <p:nvPr userDrawn="1"/>
        </p:nvSpPr>
        <p:spPr>
          <a:xfrm>
            <a:off x="0" y="5961219"/>
            <a:ext cx="12191999" cy="8953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71F3ABB1-263B-2A65-623F-59B1B2888A2D}"/>
              </a:ext>
            </a:extLst>
          </p:cNvPr>
          <p:cNvPicPr>
            <a:picLocks noChangeAspect="1"/>
          </p:cNvPicPr>
          <p:nvPr userDrawn="1"/>
        </p:nvPicPr>
        <p:blipFill>
          <a:blip r:embed="rId2"/>
          <a:stretch>
            <a:fillRect/>
          </a:stretch>
        </p:blipFill>
        <p:spPr>
          <a:xfrm>
            <a:off x="257563" y="6217737"/>
            <a:ext cx="1415662" cy="381443"/>
          </a:xfrm>
          <a:prstGeom prst="rect">
            <a:avLst/>
          </a:prstGeom>
        </p:spPr>
      </p:pic>
      <p:pic>
        <p:nvPicPr>
          <p:cNvPr id="7" name="Picture 6">
            <a:extLst>
              <a:ext uri="{FF2B5EF4-FFF2-40B4-BE49-F238E27FC236}">
                <a16:creationId xmlns:a16="http://schemas.microsoft.com/office/drawing/2014/main" id="{C3FFB186-9DF2-0CDD-BC32-DBDF87A7EE9F}"/>
              </a:ext>
            </a:extLst>
          </p:cNvPr>
          <p:cNvPicPr>
            <a:picLocks noChangeAspect="1"/>
          </p:cNvPicPr>
          <p:nvPr userDrawn="1"/>
        </p:nvPicPr>
        <p:blipFill>
          <a:blip r:embed="rId3"/>
          <a:stretch>
            <a:fillRect/>
          </a:stretch>
        </p:blipFill>
        <p:spPr>
          <a:xfrm>
            <a:off x="8730861" y="6255850"/>
            <a:ext cx="2997590" cy="306392"/>
          </a:xfrm>
          <a:prstGeom prst="rect">
            <a:avLst/>
          </a:prstGeom>
        </p:spPr>
      </p:pic>
    </p:spTree>
    <p:extLst>
      <p:ext uri="{BB962C8B-B14F-4D97-AF65-F5344CB8AC3E}">
        <p14:creationId xmlns:p14="http://schemas.microsoft.com/office/powerpoint/2010/main" val="13035653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MPS Divider Slide (Whit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63F89-8A9E-C728-E849-0CC8107C5112}"/>
              </a:ext>
            </a:extLst>
          </p:cNvPr>
          <p:cNvSpPr>
            <a:spLocks noGrp="1"/>
          </p:cNvSpPr>
          <p:nvPr>
            <p:ph type="ctrTitle" hasCustomPrompt="1"/>
          </p:nvPr>
        </p:nvSpPr>
        <p:spPr>
          <a:xfrm>
            <a:off x="468146" y="1359805"/>
            <a:ext cx="5397149" cy="1991320"/>
          </a:xfrm>
        </p:spPr>
        <p:txBody>
          <a:bodyPr bIns="468000" anchor="t" anchorCtr="0"/>
          <a:lstStyle>
            <a:lvl1pPr algn="l">
              <a:lnSpc>
                <a:spcPts val="3900"/>
              </a:lnSpc>
              <a:defRPr sz="3700" b="1" i="0" cap="all" baseline="0">
                <a:solidFill>
                  <a:schemeClr val="tx2"/>
                </a:solidFill>
                <a:latin typeface="Arial Black" panose="020B0604020202020204" pitchFamily="34" charset="0"/>
                <a:cs typeface="Arial Black" panose="020B0604020202020204" pitchFamily="34" charset="0"/>
              </a:defRPr>
            </a:lvl1pPr>
          </a:lstStyle>
          <a:p>
            <a:r>
              <a:rPr lang="en-GB" dirty="0"/>
              <a:t>Divider title lorem ipsum </a:t>
            </a:r>
            <a:r>
              <a:rPr lang="en-GB" dirty="0" err="1"/>
              <a:t>dolor</a:t>
            </a:r>
            <a:r>
              <a:rPr lang="en-GB" dirty="0"/>
              <a:t> sit </a:t>
            </a:r>
            <a:r>
              <a:rPr lang="en-GB" dirty="0" err="1"/>
              <a:t>amet</a:t>
            </a:r>
            <a:endParaRPr lang="en-US" dirty="0"/>
          </a:p>
        </p:txBody>
      </p:sp>
      <p:sp>
        <p:nvSpPr>
          <p:cNvPr id="9" name="Rectangle 8">
            <a:extLst>
              <a:ext uri="{FF2B5EF4-FFF2-40B4-BE49-F238E27FC236}">
                <a16:creationId xmlns:a16="http://schemas.microsoft.com/office/drawing/2014/main" id="{6398956B-48EC-DF2B-0636-A5A27DC15850}"/>
              </a:ext>
            </a:extLst>
          </p:cNvPr>
          <p:cNvSpPr/>
          <p:nvPr userDrawn="1"/>
        </p:nvSpPr>
        <p:spPr>
          <a:xfrm>
            <a:off x="0" y="5961219"/>
            <a:ext cx="12191999" cy="8953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0E553296-5AED-5FBB-1347-BAAD25E9982E}"/>
              </a:ext>
            </a:extLst>
          </p:cNvPr>
          <p:cNvPicPr>
            <a:picLocks noChangeAspect="1"/>
          </p:cNvPicPr>
          <p:nvPr userDrawn="1"/>
        </p:nvPicPr>
        <p:blipFill>
          <a:blip r:embed="rId2"/>
          <a:stretch>
            <a:fillRect/>
          </a:stretch>
        </p:blipFill>
        <p:spPr>
          <a:xfrm>
            <a:off x="257563" y="6217737"/>
            <a:ext cx="1415662" cy="381443"/>
          </a:xfrm>
          <a:prstGeom prst="rect">
            <a:avLst/>
          </a:prstGeom>
        </p:spPr>
      </p:pic>
      <p:pic>
        <p:nvPicPr>
          <p:cNvPr id="5" name="Picture 4">
            <a:extLst>
              <a:ext uri="{FF2B5EF4-FFF2-40B4-BE49-F238E27FC236}">
                <a16:creationId xmlns:a16="http://schemas.microsoft.com/office/drawing/2014/main" id="{4D0F4155-7147-EF2C-47D7-C632A610F0AA}"/>
              </a:ext>
            </a:extLst>
          </p:cNvPr>
          <p:cNvPicPr>
            <a:picLocks noChangeAspect="1"/>
          </p:cNvPicPr>
          <p:nvPr userDrawn="1"/>
        </p:nvPicPr>
        <p:blipFill>
          <a:blip r:embed="rId3"/>
          <a:stretch>
            <a:fillRect/>
          </a:stretch>
        </p:blipFill>
        <p:spPr>
          <a:xfrm>
            <a:off x="8730861" y="6255850"/>
            <a:ext cx="2997590" cy="306392"/>
          </a:xfrm>
          <a:prstGeom prst="rect">
            <a:avLst/>
          </a:prstGeom>
        </p:spPr>
      </p:pic>
    </p:spTree>
    <p:extLst>
      <p:ext uri="{BB962C8B-B14F-4D97-AF65-F5344CB8AC3E}">
        <p14:creationId xmlns:p14="http://schemas.microsoft.com/office/powerpoint/2010/main" val="3544284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MPS_Contents (All Blue)">
    <p:bg>
      <p:bgPr>
        <a:solidFill>
          <a:schemeClr val="tx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86241C9-0DF7-982D-1C92-FAEDF1D88FED}"/>
              </a:ext>
            </a:extLst>
          </p:cNvPr>
          <p:cNvSpPr/>
          <p:nvPr userDrawn="1"/>
        </p:nvSpPr>
        <p:spPr>
          <a:xfrm>
            <a:off x="0" y="-870"/>
            <a:ext cx="2927869" cy="5961219"/>
          </a:xfrm>
          <a:prstGeom prst="rect">
            <a:avLst/>
          </a:prstGeom>
          <a:solidFill>
            <a:srgbClr val="1947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001488B-730D-4CD3-B1CF-428A1D767B61}"/>
              </a:ext>
            </a:extLst>
          </p:cNvPr>
          <p:cNvSpPr>
            <a:spLocks noGrp="1"/>
          </p:cNvSpPr>
          <p:nvPr>
            <p:ph type="title" hasCustomPrompt="1"/>
          </p:nvPr>
        </p:nvSpPr>
        <p:spPr>
          <a:xfrm>
            <a:off x="479195" y="1028700"/>
            <a:ext cx="1969477" cy="751858"/>
          </a:xfrm>
        </p:spPr>
        <p:txBody>
          <a:bodyPr/>
          <a:lstStyle>
            <a:lvl1pPr>
              <a:defRPr baseline="0">
                <a:solidFill>
                  <a:schemeClr val="bg1"/>
                </a:solidFill>
              </a:defRPr>
            </a:lvl1pPr>
          </a:lstStyle>
          <a:p>
            <a:r>
              <a:rPr lang="en-GB" dirty="0"/>
              <a:t>Contents</a:t>
            </a:r>
            <a:endParaRPr lang="en-US" dirty="0"/>
          </a:p>
        </p:txBody>
      </p:sp>
      <p:sp>
        <p:nvSpPr>
          <p:cNvPr id="7" name="Rectangle 6">
            <a:extLst>
              <a:ext uri="{FF2B5EF4-FFF2-40B4-BE49-F238E27FC236}">
                <a16:creationId xmlns:a16="http://schemas.microsoft.com/office/drawing/2014/main" id="{FAA7F1EF-4690-F0A3-FE2A-40B5D214D215}"/>
              </a:ext>
            </a:extLst>
          </p:cNvPr>
          <p:cNvSpPr/>
          <p:nvPr userDrawn="1"/>
        </p:nvSpPr>
        <p:spPr>
          <a:xfrm>
            <a:off x="0" y="5961219"/>
            <a:ext cx="12191999" cy="8953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B62482AB-7631-046F-DA12-82C8F481C208}"/>
              </a:ext>
            </a:extLst>
          </p:cNvPr>
          <p:cNvPicPr>
            <a:picLocks noChangeAspect="1"/>
          </p:cNvPicPr>
          <p:nvPr userDrawn="1"/>
        </p:nvPicPr>
        <p:blipFill>
          <a:blip r:embed="rId2"/>
          <a:stretch>
            <a:fillRect/>
          </a:stretch>
        </p:blipFill>
        <p:spPr>
          <a:xfrm>
            <a:off x="257563" y="6217737"/>
            <a:ext cx="1415662" cy="381443"/>
          </a:xfrm>
          <a:prstGeom prst="rect">
            <a:avLst/>
          </a:prstGeom>
        </p:spPr>
      </p:pic>
      <p:pic>
        <p:nvPicPr>
          <p:cNvPr id="9" name="Picture 8">
            <a:extLst>
              <a:ext uri="{FF2B5EF4-FFF2-40B4-BE49-F238E27FC236}">
                <a16:creationId xmlns:a16="http://schemas.microsoft.com/office/drawing/2014/main" id="{E788C90F-B6CD-2132-6FF9-7719F022C1AA}"/>
              </a:ext>
            </a:extLst>
          </p:cNvPr>
          <p:cNvPicPr>
            <a:picLocks noChangeAspect="1"/>
          </p:cNvPicPr>
          <p:nvPr userDrawn="1"/>
        </p:nvPicPr>
        <p:blipFill>
          <a:blip r:embed="rId3"/>
          <a:stretch>
            <a:fillRect/>
          </a:stretch>
        </p:blipFill>
        <p:spPr>
          <a:xfrm>
            <a:off x="8730861" y="6255850"/>
            <a:ext cx="2997590" cy="306392"/>
          </a:xfrm>
          <a:prstGeom prst="rect">
            <a:avLst/>
          </a:prstGeom>
        </p:spPr>
      </p:pic>
      <p:sp>
        <p:nvSpPr>
          <p:cNvPr id="14" name="Text Placeholder 9">
            <a:extLst>
              <a:ext uri="{FF2B5EF4-FFF2-40B4-BE49-F238E27FC236}">
                <a16:creationId xmlns:a16="http://schemas.microsoft.com/office/drawing/2014/main" id="{613D1A10-488A-61E7-7DBC-F78E543BC416}"/>
              </a:ext>
            </a:extLst>
          </p:cNvPr>
          <p:cNvSpPr>
            <a:spLocks noGrp="1"/>
          </p:cNvSpPr>
          <p:nvPr>
            <p:ph type="body" sz="quarter" idx="11" hasCustomPrompt="1"/>
          </p:nvPr>
        </p:nvSpPr>
        <p:spPr>
          <a:xfrm>
            <a:off x="3397250" y="1028700"/>
            <a:ext cx="8326438" cy="4467225"/>
          </a:xfrm>
        </p:spPr>
        <p:txBody>
          <a:bodyPr numCol="2" spcCol="468000"/>
          <a:lstStyle>
            <a:lvl1pPr>
              <a:lnSpc>
                <a:spcPts val="1700"/>
              </a:lnSpc>
              <a:spcBef>
                <a:spcPts val="0"/>
              </a:spcBef>
              <a:spcAft>
                <a:spcPts val="600"/>
              </a:spcAft>
              <a:defRPr sz="1400" b="0" i="0" baseline="0">
                <a:solidFill>
                  <a:schemeClr val="bg1"/>
                </a:solidFill>
              </a:defRPr>
            </a:lvl1pPr>
            <a:lvl2pPr>
              <a:defRPr b="0">
                <a:solidFill>
                  <a:schemeClr val="tx1"/>
                </a:solidFill>
              </a:defRPr>
            </a:lvl2pPr>
          </a:lstStyle>
          <a:p>
            <a:pPr lvl="0"/>
            <a:r>
              <a:rPr lang="en-GB" dirty="0"/>
              <a:t>00	Content listing</a:t>
            </a:r>
          </a:p>
        </p:txBody>
      </p:sp>
    </p:spTree>
    <p:extLst>
      <p:ext uri="{BB962C8B-B14F-4D97-AF65-F5344CB8AC3E}">
        <p14:creationId xmlns:p14="http://schemas.microsoft.com/office/powerpoint/2010/main" val="25938368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MPS_Contents (Blu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1488B-730D-4CD3-B1CF-428A1D767B61}"/>
              </a:ext>
            </a:extLst>
          </p:cNvPr>
          <p:cNvSpPr>
            <a:spLocks noGrp="1"/>
          </p:cNvSpPr>
          <p:nvPr>
            <p:ph type="title" hasCustomPrompt="1"/>
          </p:nvPr>
        </p:nvSpPr>
        <p:spPr>
          <a:xfrm>
            <a:off x="479195" y="1028700"/>
            <a:ext cx="1969477" cy="751858"/>
          </a:xfrm>
        </p:spPr>
        <p:txBody>
          <a:bodyPr/>
          <a:lstStyle>
            <a:lvl1pPr>
              <a:defRPr baseline="0">
                <a:solidFill>
                  <a:schemeClr val="tx2"/>
                </a:solidFill>
              </a:defRPr>
            </a:lvl1pPr>
          </a:lstStyle>
          <a:p>
            <a:r>
              <a:rPr lang="en-GB" dirty="0"/>
              <a:t>Contents</a:t>
            </a:r>
            <a:endParaRPr lang="en-US" dirty="0"/>
          </a:p>
        </p:txBody>
      </p:sp>
      <p:sp>
        <p:nvSpPr>
          <p:cNvPr id="7" name="Rectangle 6">
            <a:extLst>
              <a:ext uri="{FF2B5EF4-FFF2-40B4-BE49-F238E27FC236}">
                <a16:creationId xmlns:a16="http://schemas.microsoft.com/office/drawing/2014/main" id="{FAA7F1EF-4690-F0A3-FE2A-40B5D214D215}"/>
              </a:ext>
            </a:extLst>
          </p:cNvPr>
          <p:cNvSpPr/>
          <p:nvPr userDrawn="1"/>
        </p:nvSpPr>
        <p:spPr>
          <a:xfrm>
            <a:off x="0" y="5961219"/>
            <a:ext cx="12191999" cy="89534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B62482AB-7631-046F-DA12-82C8F481C208}"/>
              </a:ext>
            </a:extLst>
          </p:cNvPr>
          <p:cNvPicPr>
            <a:picLocks noChangeAspect="1"/>
          </p:cNvPicPr>
          <p:nvPr userDrawn="1"/>
        </p:nvPicPr>
        <p:blipFill>
          <a:blip r:embed="rId2"/>
          <a:stretch>
            <a:fillRect/>
          </a:stretch>
        </p:blipFill>
        <p:spPr>
          <a:xfrm>
            <a:off x="257563" y="6217737"/>
            <a:ext cx="1415662" cy="381443"/>
          </a:xfrm>
          <a:prstGeom prst="rect">
            <a:avLst/>
          </a:prstGeom>
        </p:spPr>
      </p:pic>
      <p:pic>
        <p:nvPicPr>
          <p:cNvPr id="5" name="Picture 4">
            <a:extLst>
              <a:ext uri="{FF2B5EF4-FFF2-40B4-BE49-F238E27FC236}">
                <a16:creationId xmlns:a16="http://schemas.microsoft.com/office/drawing/2014/main" id="{BA0224AD-40FA-00AA-7D41-3C07D85EC008}"/>
              </a:ext>
            </a:extLst>
          </p:cNvPr>
          <p:cNvPicPr>
            <a:picLocks noChangeAspect="1"/>
          </p:cNvPicPr>
          <p:nvPr userDrawn="1"/>
        </p:nvPicPr>
        <p:blipFill>
          <a:blip r:embed="rId3"/>
          <a:srcRect/>
          <a:stretch/>
        </p:blipFill>
        <p:spPr>
          <a:xfrm>
            <a:off x="8730862" y="6255850"/>
            <a:ext cx="2997587" cy="306392"/>
          </a:xfrm>
          <a:prstGeom prst="rect">
            <a:avLst/>
          </a:prstGeom>
        </p:spPr>
      </p:pic>
      <p:sp>
        <p:nvSpPr>
          <p:cNvPr id="10" name="Text Placeholder 9">
            <a:extLst>
              <a:ext uri="{FF2B5EF4-FFF2-40B4-BE49-F238E27FC236}">
                <a16:creationId xmlns:a16="http://schemas.microsoft.com/office/drawing/2014/main" id="{03AD32D4-D99B-2491-7801-EA1ED70D7390}"/>
              </a:ext>
            </a:extLst>
          </p:cNvPr>
          <p:cNvSpPr>
            <a:spLocks noGrp="1"/>
          </p:cNvSpPr>
          <p:nvPr>
            <p:ph type="body" sz="quarter" idx="11" hasCustomPrompt="1"/>
          </p:nvPr>
        </p:nvSpPr>
        <p:spPr>
          <a:xfrm>
            <a:off x="3397250" y="1028700"/>
            <a:ext cx="8326438" cy="4467225"/>
          </a:xfrm>
        </p:spPr>
        <p:txBody>
          <a:bodyPr numCol="2" spcCol="468000"/>
          <a:lstStyle>
            <a:lvl1pPr>
              <a:lnSpc>
                <a:spcPts val="1700"/>
              </a:lnSpc>
              <a:spcBef>
                <a:spcPts val="0"/>
              </a:spcBef>
              <a:spcAft>
                <a:spcPts val="600"/>
              </a:spcAft>
              <a:defRPr sz="1400" b="0" i="0" baseline="0">
                <a:solidFill>
                  <a:schemeClr val="tx1"/>
                </a:solidFill>
              </a:defRPr>
            </a:lvl1pPr>
            <a:lvl2pPr>
              <a:defRPr b="0">
                <a:solidFill>
                  <a:schemeClr val="tx1"/>
                </a:solidFill>
              </a:defRPr>
            </a:lvl2pPr>
          </a:lstStyle>
          <a:p>
            <a:pPr lvl="0"/>
            <a:r>
              <a:rPr lang="en-GB" dirty="0"/>
              <a:t>00	Content listing</a:t>
            </a:r>
          </a:p>
        </p:txBody>
      </p:sp>
    </p:spTree>
    <p:extLst>
      <p:ext uri="{BB962C8B-B14F-4D97-AF65-F5344CB8AC3E}">
        <p14:creationId xmlns:p14="http://schemas.microsoft.com/office/powerpoint/2010/main" val="12401767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MPS_Contents (Whit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1488B-730D-4CD3-B1CF-428A1D767B61}"/>
              </a:ext>
            </a:extLst>
          </p:cNvPr>
          <p:cNvSpPr>
            <a:spLocks noGrp="1"/>
          </p:cNvSpPr>
          <p:nvPr>
            <p:ph type="title" hasCustomPrompt="1"/>
          </p:nvPr>
        </p:nvSpPr>
        <p:spPr>
          <a:xfrm>
            <a:off x="479195" y="1028700"/>
            <a:ext cx="1969477" cy="751858"/>
          </a:xfrm>
        </p:spPr>
        <p:txBody>
          <a:bodyPr/>
          <a:lstStyle>
            <a:lvl1pPr>
              <a:defRPr baseline="0">
                <a:solidFill>
                  <a:schemeClr val="tx2"/>
                </a:solidFill>
              </a:defRPr>
            </a:lvl1pPr>
          </a:lstStyle>
          <a:p>
            <a:r>
              <a:rPr lang="en-GB" dirty="0"/>
              <a:t>Contents</a:t>
            </a:r>
            <a:endParaRPr lang="en-US" dirty="0"/>
          </a:p>
        </p:txBody>
      </p:sp>
      <p:sp>
        <p:nvSpPr>
          <p:cNvPr id="7" name="Rectangle 6">
            <a:extLst>
              <a:ext uri="{FF2B5EF4-FFF2-40B4-BE49-F238E27FC236}">
                <a16:creationId xmlns:a16="http://schemas.microsoft.com/office/drawing/2014/main" id="{FAA7F1EF-4690-F0A3-FE2A-40B5D214D215}"/>
              </a:ext>
            </a:extLst>
          </p:cNvPr>
          <p:cNvSpPr/>
          <p:nvPr userDrawn="1"/>
        </p:nvSpPr>
        <p:spPr>
          <a:xfrm>
            <a:off x="0" y="5961219"/>
            <a:ext cx="12191999" cy="8953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B62482AB-7631-046F-DA12-82C8F481C208}"/>
              </a:ext>
            </a:extLst>
          </p:cNvPr>
          <p:cNvPicPr>
            <a:picLocks noChangeAspect="1"/>
          </p:cNvPicPr>
          <p:nvPr userDrawn="1"/>
        </p:nvPicPr>
        <p:blipFill>
          <a:blip r:embed="rId2"/>
          <a:stretch>
            <a:fillRect/>
          </a:stretch>
        </p:blipFill>
        <p:spPr>
          <a:xfrm>
            <a:off x="257563" y="6217737"/>
            <a:ext cx="1415662" cy="381443"/>
          </a:xfrm>
          <a:prstGeom prst="rect">
            <a:avLst/>
          </a:prstGeom>
        </p:spPr>
      </p:pic>
      <p:pic>
        <p:nvPicPr>
          <p:cNvPr id="9" name="Picture 8">
            <a:extLst>
              <a:ext uri="{FF2B5EF4-FFF2-40B4-BE49-F238E27FC236}">
                <a16:creationId xmlns:a16="http://schemas.microsoft.com/office/drawing/2014/main" id="{E788C90F-B6CD-2132-6FF9-7719F022C1AA}"/>
              </a:ext>
            </a:extLst>
          </p:cNvPr>
          <p:cNvPicPr>
            <a:picLocks noChangeAspect="1"/>
          </p:cNvPicPr>
          <p:nvPr userDrawn="1"/>
        </p:nvPicPr>
        <p:blipFill>
          <a:blip r:embed="rId3"/>
          <a:stretch>
            <a:fillRect/>
          </a:stretch>
        </p:blipFill>
        <p:spPr>
          <a:xfrm>
            <a:off x="8730861" y="6255850"/>
            <a:ext cx="2997590" cy="306392"/>
          </a:xfrm>
          <a:prstGeom prst="rect">
            <a:avLst/>
          </a:prstGeom>
        </p:spPr>
      </p:pic>
      <p:sp>
        <p:nvSpPr>
          <p:cNvPr id="13" name="Text Placeholder 9">
            <a:extLst>
              <a:ext uri="{FF2B5EF4-FFF2-40B4-BE49-F238E27FC236}">
                <a16:creationId xmlns:a16="http://schemas.microsoft.com/office/drawing/2014/main" id="{2AC045DE-130A-3404-2D85-A16966DD158D}"/>
              </a:ext>
            </a:extLst>
          </p:cNvPr>
          <p:cNvSpPr>
            <a:spLocks noGrp="1"/>
          </p:cNvSpPr>
          <p:nvPr>
            <p:ph type="body" sz="quarter" idx="11" hasCustomPrompt="1"/>
          </p:nvPr>
        </p:nvSpPr>
        <p:spPr>
          <a:xfrm>
            <a:off x="3397250" y="1028700"/>
            <a:ext cx="8326438" cy="4467225"/>
          </a:xfrm>
        </p:spPr>
        <p:txBody>
          <a:bodyPr numCol="2" spcCol="468000"/>
          <a:lstStyle>
            <a:lvl1pPr>
              <a:lnSpc>
                <a:spcPts val="1700"/>
              </a:lnSpc>
              <a:spcBef>
                <a:spcPts val="0"/>
              </a:spcBef>
              <a:spcAft>
                <a:spcPts val="600"/>
              </a:spcAft>
              <a:defRPr sz="1400" b="0" i="0" baseline="0">
                <a:solidFill>
                  <a:schemeClr val="tx1"/>
                </a:solidFill>
              </a:defRPr>
            </a:lvl1pPr>
            <a:lvl2pPr>
              <a:defRPr b="0">
                <a:solidFill>
                  <a:schemeClr val="tx1"/>
                </a:solidFill>
              </a:defRPr>
            </a:lvl2pPr>
          </a:lstStyle>
          <a:p>
            <a:pPr lvl="0"/>
            <a:r>
              <a:rPr lang="en-GB" dirty="0"/>
              <a:t>00	Content listing</a:t>
            </a:r>
          </a:p>
        </p:txBody>
      </p:sp>
    </p:spTree>
    <p:extLst>
      <p:ext uri="{BB962C8B-B14F-4D97-AF65-F5344CB8AC3E}">
        <p14:creationId xmlns:p14="http://schemas.microsoft.com/office/powerpoint/2010/main" val="20766640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MPS_Text Only (Blu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1488B-730D-4CD3-B1CF-428A1D767B61}"/>
              </a:ext>
            </a:extLst>
          </p:cNvPr>
          <p:cNvSpPr>
            <a:spLocks noGrp="1"/>
          </p:cNvSpPr>
          <p:nvPr>
            <p:ph type="title"/>
          </p:nvPr>
        </p:nvSpPr>
        <p:spPr/>
        <p:txBody>
          <a:bodyPr/>
          <a:lstStyle/>
          <a:p>
            <a:r>
              <a:rPr lang="en-US"/>
              <a:t>Click to edit Master title style</a:t>
            </a:r>
            <a:endParaRPr lang="en-US" dirty="0"/>
          </a:p>
        </p:txBody>
      </p:sp>
      <p:sp>
        <p:nvSpPr>
          <p:cNvPr id="7" name="Rectangle 6">
            <a:extLst>
              <a:ext uri="{FF2B5EF4-FFF2-40B4-BE49-F238E27FC236}">
                <a16:creationId xmlns:a16="http://schemas.microsoft.com/office/drawing/2014/main" id="{FAA7F1EF-4690-F0A3-FE2A-40B5D214D215}"/>
              </a:ext>
            </a:extLst>
          </p:cNvPr>
          <p:cNvSpPr/>
          <p:nvPr userDrawn="1"/>
        </p:nvSpPr>
        <p:spPr>
          <a:xfrm>
            <a:off x="0" y="5961219"/>
            <a:ext cx="12191999" cy="89534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E616A614-5FB3-49A9-D97E-11DAEBD67079}"/>
              </a:ext>
            </a:extLst>
          </p:cNvPr>
          <p:cNvPicPr>
            <a:picLocks noChangeAspect="1"/>
          </p:cNvPicPr>
          <p:nvPr userDrawn="1"/>
        </p:nvPicPr>
        <p:blipFill>
          <a:blip r:embed="rId2"/>
          <a:stretch>
            <a:fillRect/>
          </a:stretch>
        </p:blipFill>
        <p:spPr>
          <a:xfrm>
            <a:off x="257563" y="6217737"/>
            <a:ext cx="1415662" cy="381443"/>
          </a:xfrm>
          <a:prstGeom prst="rect">
            <a:avLst/>
          </a:prstGeom>
        </p:spPr>
      </p:pic>
      <p:pic>
        <p:nvPicPr>
          <p:cNvPr id="8" name="Picture 7">
            <a:extLst>
              <a:ext uri="{FF2B5EF4-FFF2-40B4-BE49-F238E27FC236}">
                <a16:creationId xmlns:a16="http://schemas.microsoft.com/office/drawing/2014/main" id="{B4A429CA-4D01-B1FE-CCAF-AE0A96100476}"/>
              </a:ext>
            </a:extLst>
          </p:cNvPr>
          <p:cNvPicPr>
            <a:picLocks noChangeAspect="1"/>
          </p:cNvPicPr>
          <p:nvPr userDrawn="1"/>
        </p:nvPicPr>
        <p:blipFill>
          <a:blip r:embed="rId3"/>
          <a:srcRect/>
          <a:stretch/>
        </p:blipFill>
        <p:spPr>
          <a:xfrm>
            <a:off x="8730862" y="6255850"/>
            <a:ext cx="2997587" cy="306392"/>
          </a:xfrm>
          <a:prstGeom prst="rect">
            <a:avLst/>
          </a:prstGeom>
        </p:spPr>
      </p:pic>
      <p:sp>
        <p:nvSpPr>
          <p:cNvPr id="12" name="Text Placeholder 11">
            <a:extLst>
              <a:ext uri="{FF2B5EF4-FFF2-40B4-BE49-F238E27FC236}">
                <a16:creationId xmlns:a16="http://schemas.microsoft.com/office/drawing/2014/main" id="{6246D85B-A418-A825-D93F-781499DB1BE8}"/>
              </a:ext>
            </a:extLst>
          </p:cNvPr>
          <p:cNvSpPr>
            <a:spLocks noGrp="1"/>
          </p:cNvSpPr>
          <p:nvPr>
            <p:ph type="body" sz="quarter" idx="11"/>
          </p:nvPr>
        </p:nvSpPr>
        <p:spPr/>
        <p:txBody>
          <a:bodyPr numCol="1" spcCol="46800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TextBox 8"/>
          <p:cNvSpPr txBox="1"/>
          <p:nvPr userDrawn="1"/>
        </p:nvSpPr>
        <p:spPr>
          <a:xfrm>
            <a:off x="2041451" y="6217737"/>
            <a:ext cx="3455582" cy="381443"/>
          </a:xfrm>
          <a:prstGeom prst="rect">
            <a:avLst/>
          </a:prstGeom>
          <a:noFill/>
        </p:spPr>
        <p:txBody>
          <a:bodyPr wrap="square" rtlCol="0">
            <a:spAutoFit/>
          </a:bodyPr>
          <a:lstStyle/>
          <a:p>
            <a:r>
              <a:rPr lang="en-GB" dirty="0">
                <a:solidFill>
                  <a:schemeClr val="bg1"/>
                </a:solidFill>
              </a:rPr>
              <a:t>OFFICIAL SENSITIVE</a:t>
            </a:r>
          </a:p>
        </p:txBody>
      </p:sp>
    </p:spTree>
    <p:extLst>
      <p:ext uri="{BB962C8B-B14F-4D97-AF65-F5344CB8AC3E}">
        <p14:creationId xmlns:p14="http://schemas.microsoft.com/office/powerpoint/2010/main" val="25806347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MPS_Text Only (Whit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1488B-730D-4CD3-B1CF-428A1D767B61}"/>
              </a:ext>
            </a:extLst>
          </p:cNvPr>
          <p:cNvSpPr>
            <a:spLocks noGrp="1"/>
          </p:cNvSpPr>
          <p:nvPr>
            <p:ph type="title"/>
          </p:nvPr>
        </p:nvSpPr>
        <p:spPr/>
        <p:txBody>
          <a:bodyPr/>
          <a:lstStyle/>
          <a:p>
            <a:r>
              <a:rPr lang="en-US"/>
              <a:t>Click to edit Master title style</a:t>
            </a:r>
            <a:endParaRPr lang="en-US" dirty="0"/>
          </a:p>
        </p:txBody>
      </p:sp>
      <p:sp>
        <p:nvSpPr>
          <p:cNvPr id="7" name="Rectangle 6">
            <a:extLst>
              <a:ext uri="{FF2B5EF4-FFF2-40B4-BE49-F238E27FC236}">
                <a16:creationId xmlns:a16="http://schemas.microsoft.com/office/drawing/2014/main" id="{FAA7F1EF-4690-F0A3-FE2A-40B5D214D215}"/>
              </a:ext>
            </a:extLst>
          </p:cNvPr>
          <p:cNvSpPr/>
          <p:nvPr userDrawn="1"/>
        </p:nvSpPr>
        <p:spPr>
          <a:xfrm>
            <a:off x="0" y="5961219"/>
            <a:ext cx="12191999" cy="8953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a:extLst>
              <a:ext uri="{FF2B5EF4-FFF2-40B4-BE49-F238E27FC236}">
                <a16:creationId xmlns:a16="http://schemas.microsoft.com/office/drawing/2014/main" id="{EB1490BB-0540-673D-A7BC-F2D496E2B235}"/>
              </a:ext>
            </a:extLst>
          </p:cNvPr>
          <p:cNvPicPr>
            <a:picLocks noChangeAspect="1"/>
          </p:cNvPicPr>
          <p:nvPr userDrawn="1"/>
        </p:nvPicPr>
        <p:blipFill>
          <a:blip r:embed="rId2"/>
          <a:stretch>
            <a:fillRect/>
          </a:stretch>
        </p:blipFill>
        <p:spPr>
          <a:xfrm>
            <a:off x="257563" y="6217737"/>
            <a:ext cx="1415662" cy="381443"/>
          </a:xfrm>
          <a:prstGeom prst="rect">
            <a:avLst/>
          </a:prstGeom>
        </p:spPr>
      </p:pic>
      <p:pic>
        <p:nvPicPr>
          <p:cNvPr id="10" name="Picture 9">
            <a:extLst>
              <a:ext uri="{FF2B5EF4-FFF2-40B4-BE49-F238E27FC236}">
                <a16:creationId xmlns:a16="http://schemas.microsoft.com/office/drawing/2014/main" id="{864557E5-774D-C623-D498-CED348DA8D28}"/>
              </a:ext>
            </a:extLst>
          </p:cNvPr>
          <p:cNvPicPr>
            <a:picLocks noChangeAspect="1"/>
          </p:cNvPicPr>
          <p:nvPr userDrawn="1"/>
        </p:nvPicPr>
        <p:blipFill>
          <a:blip r:embed="rId3"/>
          <a:stretch>
            <a:fillRect/>
          </a:stretch>
        </p:blipFill>
        <p:spPr>
          <a:xfrm>
            <a:off x="8730861" y="6255850"/>
            <a:ext cx="2997590" cy="306392"/>
          </a:xfrm>
          <a:prstGeom prst="rect">
            <a:avLst/>
          </a:prstGeom>
        </p:spPr>
      </p:pic>
      <p:sp>
        <p:nvSpPr>
          <p:cNvPr id="11" name="Text Placeholder 11">
            <a:extLst>
              <a:ext uri="{FF2B5EF4-FFF2-40B4-BE49-F238E27FC236}">
                <a16:creationId xmlns:a16="http://schemas.microsoft.com/office/drawing/2014/main" id="{09372CEE-570C-0722-E37A-4E9712842AA6}"/>
              </a:ext>
            </a:extLst>
          </p:cNvPr>
          <p:cNvSpPr>
            <a:spLocks noGrp="1"/>
          </p:cNvSpPr>
          <p:nvPr>
            <p:ph type="body" sz="quarter" idx="11"/>
          </p:nvPr>
        </p:nvSpPr>
        <p:spPr>
          <a:xfrm>
            <a:off x="468923" y="1610360"/>
            <a:ext cx="11254154" cy="3885565"/>
          </a:xfrm>
        </p:spPr>
        <p:txBody>
          <a:bodyPr numCol="1" spcCol="46800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9426873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MPS_Text Only: 2 Columns (Blu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1488B-730D-4CD3-B1CF-428A1D767B61}"/>
              </a:ext>
            </a:extLst>
          </p:cNvPr>
          <p:cNvSpPr>
            <a:spLocks noGrp="1"/>
          </p:cNvSpPr>
          <p:nvPr>
            <p:ph type="title"/>
          </p:nvPr>
        </p:nvSpPr>
        <p:spPr/>
        <p:txBody>
          <a:bodyPr/>
          <a:lstStyle/>
          <a:p>
            <a:r>
              <a:rPr lang="en-US"/>
              <a:t>Click to edit Master title style</a:t>
            </a:r>
            <a:endParaRPr lang="en-US" dirty="0"/>
          </a:p>
        </p:txBody>
      </p:sp>
      <p:sp>
        <p:nvSpPr>
          <p:cNvPr id="7" name="Rectangle 6">
            <a:extLst>
              <a:ext uri="{FF2B5EF4-FFF2-40B4-BE49-F238E27FC236}">
                <a16:creationId xmlns:a16="http://schemas.microsoft.com/office/drawing/2014/main" id="{FAA7F1EF-4690-F0A3-FE2A-40B5D214D215}"/>
              </a:ext>
            </a:extLst>
          </p:cNvPr>
          <p:cNvSpPr/>
          <p:nvPr userDrawn="1"/>
        </p:nvSpPr>
        <p:spPr>
          <a:xfrm>
            <a:off x="0" y="5961219"/>
            <a:ext cx="12191999" cy="89534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E616A614-5FB3-49A9-D97E-11DAEBD67079}"/>
              </a:ext>
            </a:extLst>
          </p:cNvPr>
          <p:cNvPicPr>
            <a:picLocks noChangeAspect="1"/>
          </p:cNvPicPr>
          <p:nvPr userDrawn="1"/>
        </p:nvPicPr>
        <p:blipFill>
          <a:blip r:embed="rId2"/>
          <a:stretch>
            <a:fillRect/>
          </a:stretch>
        </p:blipFill>
        <p:spPr>
          <a:xfrm>
            <a:off x="257563" y="6217737"/>
            <a:ext cx="1415662" cy="381443"/>
          </a:xfrm>
          <a:prstGeom prst="rect">
            <a:avLst/>
          </a:prstGeom>
        </p:spPr>
      </p:pic>
      <p:pic>
        <p:nvPicPr>
          <p:cNvPr id="8" name="Picture 7">
            <a:extLst>
              <a:ext uri="{FF2B5EF4-FFF2-40B4-BE49-F238E27FC236}">
                <a16:creationId xmlns:a16="http://schemas.microsoft.com/office/drawing/2014/main" id="{B4A429CA-4D01-B1FE-CCAF-AE0A96100476}"/>
              </a:ext>
            </a:extLst>
          </p:cNvPr>
          <p:cNvPicPr>
            <a:picLocks noChangeAspect="1"/>
          </p:cNvPicPr>
          <p:nvPr userDrawn="1"/>
        </p:nvPicPr>
        <p:blipFill>
          <a:blip r:embed="rId3"/>
          <a:srcRect/>
          <a:stretch/>
        </p:blipFill>
        <p:spPr>
          <a:xfrm>
            <a:off x="8730862" y="6255850"/>
            <a:ext cx="2997587" cy="306392"/>
          </a:xfrm>
          <a:prstGeom prst="rect">
            <a:avLst/>
          </a:prstGeom>
        </p:spPr>
      </p:pic>
      <p:sp>
        <p:nvSpPr>
          <p:cNvPr id="12" name="Text Placeholder 11">
            <a:extLst>
              <a:ext uri="{FF2B5EF4-FFF2-40B4-BE49-F238E27FC236}">
                <a16:creationId xmlns:a16="http://schemas.microsoft.com/office/drawing/2014/main" id="{6246D85B-A418-A825-D93F-781499DB1BE8}"/>
              </a:ext>
            </a:extLst>
          </p:cNvPr>
          <p:cNvSpPr>
            <a:spLocks noGrp="1"/>
          </p:cNvSpPr>
          <p:nvPr>
            <p:ph type="body" sz="quarter" idx="11"/>
          </p:nvPr>
        </p:nvSpPr>
        <p:spPr/>
        <p:txBody>
          <a:bodyPr numCol="2" spcCol="46800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TextBox 8"/>
          <p:cNvSpPr txBox="1"/>
          <p:nvPr userDrawn="1"/>
        </p:nvSpPr>
        <p:spPr>
          <a:xfrm>
            <a:off x="2041451" y="6217737"/>
            <a:ext cx="3455582" cy="381443"/>
          </a:xfrm>
          <a:prstGeom prst="rect">
            <a:avLst/>
          </a:prstGeom>
          <a:noFill/>
        </p:spPr>
        <p:txBody>
          <a:bodyPr wrap="square" rtlCol="0">
            <a:spAutoFit/>
          </a:bodyPr>
          <a:lstStyle/>
          <a:p>
            <a:r>
              <a:rPr lang="en-GB" dirty="0"/>
              <a:t>OFFICIAL SENSITIVE</a:t>
            </a:r>
          </a:p>
        </p:txBody>
      </p:sp>
    </p:spTree>
    <p:extLst>
      <p:ext uri="{BB962C8B-B14F-4D97-AF65-F5344CB8AC3E}">
        <p14:creationId xmlns:p14="http://schemas.microsoft.com/office/powerpoint/2010/main" val="192777087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MPS_Text Only: 2 Columns (Whit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1488B-730D-4CD3-B1CF-428A1D767B61}"/>
              </a:ext>
            </a:extLst>
          </p:cNvPr>
          <p:cNvSpPr>
            <a:spLocks noGrp="1"/>
          </p:cNvSpPr>
          <p:nvPr>
            <p:ph type="title"/>
          </p:nvPr>
        </p:nvSpPr>
        <p:spPr/>
        <p:txBody>
          <a:bodyPr/>
          <a:lstStyle/>
          <a:p>
            <a:r>
              <a:rPr lang="en-US"/>
              <a:t>Click to edit Master title style</a:t>
            </a:r>
            <a:endParaRPr lang="en-US" dirty="0"/>
          </a:p>
        </p:txBody>
      </p:sp>
      <p:sp>
        <p:nvSpPr>
          <p:cNvPr id="7" name="Rectangle 6">
            <a:extLst>
              <a:ext uri="{FF2B5EF4-FFF2-40B4-BE49-F238E27FC236}">
                <a16:creationId xmlns:a16="http://schemas.microsoft.com/office/drawing/2014/main" id="{FAA7F1EF-4690-F0A3-FE2A-40B5D214D215}"/>
              </a:ext>
            </a:extLst>
          </p:cNvPr>
          <p:cNvSpPr/>
          <p:nvPr userDrawn="1"/>
        </p:nvSpPr>
        <p:spPr>
          <a:xfrm>
            <a:off x="0" y="5961219"/>
            <a:ext cx="12191999" cy="8953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a:extLst>
              <a:ext uri="{FF2B5EF4-FFF2-40B4-BE49-F238E27FC236}">
                <a16:creationId xmlns:a16="http://schemas.microsoft.com/office/drawing/2014/main" id="{EB1490BB-0540-673D-A7BC-F2D496E2B235}"/>
              </a:ext>
            </a:extLst>
          </p:cNvPr>
          <p:cNvPicPr>
            <a:picLocks noChangeAspect="1"/>
          </p:cNvPicPr>
          <p:nvPr userDrawn="1"/>
        </p:nvPicPr>
        <p:blipFill>
          <a:blip r:embed="rId2"/>
          <a:stretch>
            <a:fillRect/>
          </a:stretch>
        </p:blipFill>
        <p:spPr>
          <a:xfrm>
            <a:off x="257563" y="6217737"/>
            <a:ext cx="1415662" cy="381443"/>
          </a:xfrm>
          <a:prstGeom prst="rect">
            <a:avLst/>
          </a:prstGeom>
        </p:spPr>
      </p:pic>
      <p:pic>
        <p:nvPicPr>
          <p:cNvPr id="10" name="Picture 9">
            <a:extLst>
              <a:ext uri="{FF2B5EF4-FFF2-40B4-BE49-F238E27FC236}">
                <a16:creationId xmlns:a16="http://schemas.microsoft.com/office/drawing/2014/main" id="{864557E5-774D-C623-D498-CED348DA8D28}"/>
              </a:ext>
            </a:extLst>
          </p:cNvPr>
          <p:cNvPicPr>
            <a:picLocks noChangeAspect="1"/>
          </p:cNvPicPr>
          <p:nvPr userDrawn="1"/>
        </p:nvPicPr>
        <p:blipFill>
          <a:blip r:embed="rId3"/>
          <a:stretch>
            <a:fillRect/>
          </a:stretch>
        </p:blipFill>
        <p:spPr>
          <a:xfrm>
            <a:off x="8730861" y="6255850"/>
            <a:ext cx="2997590" cy="306392"/>
          </a:xfrm>
          <a:prstGeom prst="rect">
            <a:avLst/>
          </a:prstGeom>
        </p:spPr>
      </p:pic>
      <p:sp>
        <p:nvSpPr>
          <p:cNvPr id="11" name="Text Placeholder 11">
            <a:extLst>
              <a:ext uri="{FF2B5EF4-FFF2-40B4-BE49-F238E27FC236}">
                <a16:creationId xmlns:a16="http://schemas.microsoft.com/office/drawing/2014/main" id="{09372CEE-570C-0722-E37A-4E9712842AA6}"/>
              </a:ext>
            </a:extLst>
          </p:cNvPr>
          <p:cNvSpPr>
            <a:spLocks noGrp="1"/>
          </p:cNvSpPr>
          <p:nvPr>
            <p:ph type="body" sz="quarter" idx="11"/>
          </p:nvPr>
        </p:nvSpPr>
        <p:spPr>
          <a:xfrm>
            <a:off x="468923" y="1610360"/>
            <a:ext cx="11254154" cy="3885565"/>
          </a:xfrm>
        </p:spPr>
        <p:txBody>
          <a:bodyPr numCol="2" spcCol="46800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2267999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MPS_Text + Image (Blue) 01">
    <p:bg>
      <p:bgPr>
        <a:solidFill>
          <a:schemeClr val="bg1"/>
        </a:solidFill>
        <a:effectLst/>
      </p:bgPr>
    </p:bg>
    <p:spTree>
      <p:nvGrpSpPr>
        <p:cNvPr id="1" name=""/>
        <p:cNvGrpSpPr/>
        <p:nvPr/>
      </p:nvGrpSpPr>
      <p:grpSpPr>
        <a:xfrm>
          <a:off x="0" y="0"/>
          <a:ext cx="0" cy="0"/>
          <a:chOff x="0" y="0"/>
          <a:chExt cx="0" cy="0"/>
        </a:xfrm>
      </p:grpSpPr>
      <p:sp>
        <p:nvSpPr>
          <p:cNvPr id="4" name="Picture Placeholder 23">
            <a:extLst>
              <a:ext uri="{FF2B5EF4-FFF2-40B4-BE49-F238E27FC236}">
                <a16:creationId xmlns:a16="http://schemas.microsoft.com/office/drawing/2014/main" id="{1B2AD854-D43F-8EB7-B0C5-58121FE63C5E}"/>
              </a:ext>
            </a:extLst>
          </p:cNvPr>
          <p:cNvSpPr>
            <a:spLocks noGrp="1"/>
          </p:cNvSpPr>
          <p:nvPr>
            <p:ph type="pic" sz="quarter" idx="10" hasCustomPrompt="1"/>
          </p:nvPr>
        </p:nvSpPr>
        <p:spPr>
          <a:xfrm>
            <a:off x="6324000" y="0"/>
            <a:ext cx="5868000" cy="5961220"/>
          </a:xfrm>
          <a:solidFill>
            <a:srgbClr val="A6A6A6"/>
          </a:solidFill>
        </p:spPr>
        <p:txBody>
          <a:bodyPr anchor="ctr" anchorCtr="1"/>
          <a:lstStyle>
            <a:lvl1pPr>
              <a:defRPr>
                <a:solidFill>
                  <a:schemeClr val="bg1"/>
                </a:solidFill>
              </a:defRPr>
            </a:lvl1pPr>
          </a:lstStyle>
          <a:p>
            <a:r>
              <a:rPr lang="en-US" dirty="0"/>
              <a:t>Insert picture</a:t>
            </a:r>
          </a:p>
        </p:txBody>
      </p:sp>
      <p:sp>
        <p:nvSpPr>
          <p:cNvPr id="2" name="Title 1">
            <a:extLst>
              <a:ext uri="{FF2B5EF4-FFF2-40B4-BE49-F238E27FC236}">
                <a16:creationId xmlns:a16="http://schemas.microsoft.com/office/drawing/2014/main" id="{4001488B-730D-4CD3-B1CF-428A1D767B61}"/>
              </a:ext>
            </a:extLst>
          </p:cNvPr>
          <p:cNvSpPr>
            <a:spLocks noGrp="1"/>
          </p:cNvSpPr>
          <p:nvPr>
            <p:ph type="title"/>
          </p:nvPr>
        </p:nvSpPr>
        <p:spPr>
          <a:xfrm>
            <a:off x="468924" y="642111"/>
            <a:ext cx="5400000" cy="754889"/>
          </a:xfrm>
        </p:spPr>
        <p:txBody>
          <a:bodyPr/>
          <a:lstStyle/>
          <a:p>
            <a:r>
              <a:rPr lang="en-US"/>
              <a:t>Click to edit Master title style</a:t>
            </a:r>
            <a:endParaRPr lang="en-US" dirty="0"/>
          </a:p>
        </p:txBody>
      </p:sp>
      <p:sp>
        <p:nvSpPr>
          <p:cNvPr id="7" name="Rectangle 6">
            <a:extLst>
              <a:ext uri="{FF2B5EF4-FFF2-40B4-BE49-F238E27FC236}">
                <a16:creationId xmlns:a16="http://schemas.microsoft.com/office/drawing/2014/main" id="{FAA7F1EF-4690-F0A3-FE2A-40B5D214D215}"/>
              </a:ext>
            </a:extLst>
          </p:cNvPr>
          <p:cNvSpPr/>
          <p:nvPr userDrawn="1"/>
        </p:nvSpPr>
        <p:spPr>
          <a:xfrm>
            <a:off x="0" y="5962651"/>
            <a:ext cx="12191999" cy="89534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51FED52A-0B7F-1D51-8528-C8AC172610F3}"/>
              </a:ext>
            </a:extLst>
          </p:cNvPr>
          <p:cNvPicPr>
            <a:picLocks noChangeAspect="1"/>
          </p:cNvPicPr>
          <p:nvPr userDrawn="1"/>
        </p:nvPicPr>
        <p:blipFill>
          <a:blip r:embed="rId2"/>
          <a:stretch>
            <a:fillRect/>
          </a:stretch>
        </p:blipFill>
        <p:spPr>
          <a:xfrm>
            <a:off x="257563" y="6217737"/>
            <a:ext cx="1415662" cy="381443"/>
          </a:xfrm>
          <a:prstGeom prst="rect">
            <a:avLst/>
          </a:prstGeom>
        </p:spPr>
      </p:pic>
      <p:pic>
        <p:nvPicPr>
          <p:cNvPr id="8" name="Picture 7">
            <a:extLst>
              <a:ext uri="{FF2B5EF4-FFF2-40B4-BE49-F238E27FC236}">
                <a16:creationId xmlns:a16="http://schemas.microsoft.com/office/drawing/2014/main" id="{1AE3D6BC-26EA-F909-D530-46342AE575D0}"/>
              </a:ext>
            </a:extLst>
          </p:cNvPr>
          <p:cNvPicPr>
            <a:picLocks noChangeAspect="1"/>
          </p:cNvPicPr>
          <p:nvPr userDrawn="1"/>
        </p:nvPicPr>
        <p:blipFill>
          <a:blip r:embed="rId3"/>
          <a:srcRect/>
          <a:stretch/>
        </p:blipFill>
        <p:spPr>
          <a:xfrm>
            <a:off x="8730862" y="6255850"/>
            <a:ext cx="2997587" cy="306392"/>
          </a:xfrm>
          <a:prstGeom prst="rect">
            <a:avLst/>
          </a:prstGeom>
        </p:spPr>
      </p:pic>
      <p:sp>
        <p:nvSpPr>
          <p:cNvPr id="16" name="Text Placeholder 11">
            <a:extLst>
              <a:ext uri="{FF2B5EF4-FFF2-40B4-BE49-F238E27FC236}">
                <a16:creationId xmlns:a16="http://schemas.microsoft.com/office/drawing/2014/main" id="{30B41E50-CE96-9A0A-E6FC-F581F96D6ED6}"/>
              </a:ext>
            </a:extLst>
          </p:cNvPr>
          <p:cNvSpPr>
            <a:spLocks noGrp="1"/>
          </p:cNvSpPr>
          <p:nvPr>
            <p:ph type="body" sz="quarter" idx="11"/>
          </p:nvPr>
        </p:nvSpPr>
        <p:spPr>
          <a:xfrm>
            <a:off x="468923" y="1610360"/>
            <a:ext cx="5399077" cy="3885565"/>
          </a:xfrm>
        </p:spPr>
        <p:txBody>
          <a:bodyPr numCol="1" spcCol="46800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9451461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MPS_Text + Image (White) 01">
    <p:bg>
      <p:bgPr>
        <a:solidFill>
          <a:schemeClr val="bg1"/>
        </a:solidFill>
        <a:effectLst/>
      </p:bgPr>
    </p:bg>
    <p:spTree>
      <p:nvGrpSpPr>
        <p:cNvPr id="1" name=""/>
        <p:cNvGrpSpPr/>
        <p:nvPr/>
      </p:nvGrpSpPr>
      <p:grpSpPr>
        <a:xfrm>
          <a:off x="0" y="0"/>
          <a:ext cx="0" cy="0"/>
          <a:chOff x="0" y="0"/>
          <a:chExt cx="0" cy="0"/>
        </a:xfrm>
      </p:grpSpPr>
      <p:sp>
        <p:nvSpPr>
          <p:cNvPr id="4" name="Picture Placeholder 23">
            <a:extLst>
              <a:ext uri="{FF2B5EF4-FFF2-40B4-BE49-F238E27FC236}">
                <a16:creationId xmlns:a16="http://schemas.microsoft.com/office/drawing/2014/main" id="{1B2AD854-D43F-8EB7-B0C5-58121FE63C5E}"/>
              </a:ext>
            </a:extLst>
          </p:cNvPr>
          <p:cNvSpPr>
            <a:spLocks noGrp="1"/>
          </p:cNvSpPr>
          <p:nvPr>
            <p:ph type="pic" sz="quarter" idx="10" hasCustomPrompt="1"/>
          </p:nvPr>
        </p:nvSpPr>
        <p:spPr>
          <a:xfrm>
            <a:off x="6324000" y="0"/>
            <a:ext cx="5868000" cy="5961220"/>
          </a:xfrm>
          <a:solidFill>
            <a:srgbClr val="A6A6A6"/>
          </a:solidFill>
        </p:spPr>
        <p:txBody>
          <a:bodyPr anchor="ctr" anchorCtr="1"/>
          <a:lstStyle>
            <a:lvl1pPr>
              <a:defRPr>
                <a:solidFill>
                  <a:schemeClr val="bg1"/>
                </a:solidFill>
              </a:defRPr>
            </a:lvl1pPr>
          </a:lstStyle>
          <a:p>
            <a:r>
              <a:rPr lang="en-US" dirty="0"/>
              <a:t>Insert picture</a:t>
            </a:r>
          </a:p>
        </p:txBody>
      </p:sp>
      <p:sp>
        <p:nvSpPr>
          <p:cNvPr id="2" name="Title 1">
            <a:extLst>
              <a:ext uri="{FF2B5EF4-FFF2-40B4-BE49-F238E27FC236}">
                <a16:creationId xmlns:a16="http://schemas.microsoft.com/office/drawing/2014/main" id="{4001488B-730D-4CD3-B1CF-428A1D767B61}"/>
              </a:ext>
            </a:extLst>
          </p:cNvPr>
          <p:cNvSpPr>
            <a:spLocks noGrp="1"/>
          </p:cNvSpPr>
          <p:nvPr>
            <p:ph type="title"/>
          </p:nvPr>
        </p:nvSpPr>
        <p:spPr>
          <a:xfrm>
            <a:off x="468924" y="642111"/>
            <a:ext cx="5400000" cy="754889"/>
          </a:xfrm>
        </p:spPr>
        <p:txBody>
          <a:bodyPr/>
          <a:lstStyle/>
          <a:p>
            <a:r>
              <a:rPr lang="en-US"/>
              <a:t>Click to edit Master title style</a:t>
            </a:r>
            <a:endParaRPr lang="en-US" dirty="0"/>
          </a:p>
        </p:txBody>
      </p:sp>
      <p:sp>
        <p:nvSpPr>
          <p:cNvPr id="7" name="Rectangle 6">
            <a:extLst>
              <a:ext uri="{FF2B5EF4-FFF2-40B4-BE49-F238E27FC236}">
                <a16:creationId xmlns:a16="http://schemas.microsoft.com/office/drawing/2014/main" id="{FAA7F1EF-4690-F0A3-FE2A-40B5D214D215}"/>
              </a:ext>
            </a:extLst>
          </p:cNvPr>
          <p:cNvSpPr/>
          <p:nvPr userDrawn="1"/>
        </p:nvSpPr>
        <p:spPr>
          <a:xfrm>
            <a:off x="0" y="5962651"/>
            <a:ext cx="12191999" cy="8953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51FED52A-0B7F-1D51-8528-C8AC172610F3}"/>
              </a:ext>
            </a:extLst>
          </p:cNvPr>
          <p:cNvPicPr>
            <a:picLocks noChangeAspect="1"/>
          </p:cNvPicPr>
          <p:nvPr userDrawn="1"/>
        </p:nvPicPr>
        <p:blipFill>
          <a:blip r:embed="rId2"/>
          <a:stretch>
            <a:fillRect/>
          </a:stretch>
        </p:blipFill>
        <p:spPr>
          <a:xfrm>
            <a:off x="257563" y="6217737"/>
            <a:ext cx="1415662" cy="381443"/>
          </a:xfrm>
          <a:prstGeom prst="rect">
            <a:avLst/>
          </a:prstGeom>
        </p:spPr>
      </p:pic>
      <p:pic>
        <p:nvPicPr>
          <p:cNvPr id="5" name="Picture 4">
            <a:extLst>
              <a:ext uri="{FF2B5EF4-FFF2-40B4-BE49-F238E27FC236}">
                <a16:creationId xmlns:a16="http://schemas.microsoft.com/office/drawing/2014/main" id="{3E61480A-C506-456F-64B2-23F736992D41}"/>
              </a:ext>
            </a:extLst>
          </p:cNvPr>
          <p:cNvPicPr>
            <a:picLocks noChangeAspect="1"/>
          </p:cNvPicPr>
          <p:nvPr userDrawn="1"/>
        </p:nvPicPr>
        <p:blipFill>
          <a:blip r:embed="rId3"/>
          <a:stretch>
            <a:fillRect/>
          </a:stretch>
        </p:blipFill>
        <p:spPr>
          <a:xfrm>
            <a:off x="8730861" y="6255850"/>
            <a:ext cx="2997590" cy="306392"/>
          </a:xfrm>
          <a:prstGeom prst="rect">
            <a:avLst/>
          </a:prstGeom>
        </p:spPr>
      </p:pic>
      <p:sp>
        <p:nvSpPr>
          <p:cNvPr id="15" name="Text Placeholder 11">
            <a:extLst>
              <a:ext uri="{FF2B5EF4-FFF2-40B4-BE49-F238E27FC236}">
                <a16:creationId xmlns:a16="http://schemas.microsoft.com/office/drawing/2014/main" id="{3848BA3A-F9EA-BA6B-B96E-5B4D5AFD27C8}"/>
              </a:ext>
            </a:extLst>
          </p:cNvPr>
          <p:cNvSpPr>
            <a:spLocks noGrp="1"/>
          </p:cNvSpPr>
          <p:nvPr>
            <p:ph type="body" sz="quarter" idx="11"/>
          </p:nvPr>
        </p:nvSpPr>
        <p:spPr>
          <a:xfrm>
            <a:off x="468923" y="1610360"/>
            <a:ext cx="5399077" cy="3885565"/>
          </a:xfrm>
        </p:spPr>
        <p:txBody>
          <a:bodyPr numCol="1" spcCol="46800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1928817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MPS_Text + Image (Blue) 02">
    <p:bg>
      <p:bgPr>
        <a:solidFill>
          <a:schemeClr val="bg1"/>
        </a:solidFill>
        <a:effectLst/>
      </p:bgPr>
    </p:bg>
    <p:spTree>
      <p:nvGrpSpPr>
        <p:cNvPr id="1" name=""/>
        <p:cNvGrpSpPr/>
        <p:nvPr/>
      </p:nvGrpSpPr>
      <p:grpSpPr>
        <a:xfrm>
          <a:off x="0" y="0"/>
          <a:ext cx="0" cy="0"/>
          <a:chOff x="0" y="0"/>
          <a:chExt cx="0" cy="0"/>
        </a:xfrm>
      </p:grpSpPr>
      <p:sp>
        <p:nvSpPr>
          <p:cNvPr id="4" name="Picture Placeholder 23">
            <a:extLst>
              <a:ext uri="{FF2B5EF4-FFF2-40B4-BE49-F238E27FC236}">
                <a16:creationId xmlns:a16="http://schemas.microsoft.com/office/drawing/2014/main" id="{1B2AD854-D43F-8EB7-B0C5-58121FE63C5E}"/>
              </a:ext>
            </a:extLst>
          </p:cNvPr>
          <p:cNvSpPr>
            <a:spLocks noGrp="1"/>
          </p:cNvSpPr>
          <p:nvPr>
            <p:ph type="pic" sz="quarter" idx="10" hasCustomPrompt="1"/>
          </p:nvPr>
        </p:nvSpPr>
        <p:spPr>
          <a:xfrm>
            <a:off x="0" y="0"/>
            <a:ext cx="5868000" cy="5961220"/>
          </a:xfrm>
          <a:solidFill>
            <a:srgbClr val="A6A6A6"/>
          </a:solidFill>
        </p:spPr>
        <p:txBody>
          <a:bodyPr anchor="ctr" anchorCtr="1"/>
          <a:lstStyle>
            <a:lvl1pPr>
              <a:defRPr>
                <a:solidFill>
                  <a:schemeClr val="bg1"/>
                </a:solidFill>
              </a:defRPr>
            </a:lvl1pPr>
          </a:lstStyle>
          <a:p>
            <a:r>
              <a:rPr lang="en-US" dirty="0"/>
              <a:t>Insert picture</a:t>
            </a:r>
          </a:p>
        </p:txBody>
      </p:sp>
      <p:sp>
        <p:nvSpPr>
          <p:cNvPr id="2" name="Title 1">
            <a:extLst>
              <a:ext uri="{FF2B5EF4-FFF2-40B4-BE49-F238E27FC236}">
                <a16:creationId xmlns:a16="http://schemas.microsoft.com/office/drawing/2014/main" id="{4001488B-730D-4CD3-B1CF-428A1D767B61}"/>
              </a:ext>
            </a:extLst>
          </p:cNvPr>
          <p:cNvSpPr>
            <a:spLocks noGrp="1"/>
          </p:cNvSpPr>
          <p:nvPr>
            <p:ph type="title"/>
          </p:nvPr>
        </p:nvSpPr>
        <p:spPr>
          <a:xfrm>
            <a:off x="6323999" y="642111"/>
            <a:ext cx="5400000" cy="754889"/>
          </a:xfrm>
        </p:spPr>
        <p:txBody>
          <a:bodyPr/>
          <a:lstStyle/>
          <a:p>
            <a:r>
              <a:rPr lang="en-US"/>
              <a:t>Click to edit Master title style</a:t>
            </a:r>
            <a:endParaRPr lang="en-US" dirty="0"/>
          </a:p>
        </p:txBody>
      </p:sp>
      <p:sp>
        <p:nvSpPr>
          <p:cNvPr id="7" name="Rectangle 6">
            <a:extLst>
              <a:ext uri="{FF2B5EF4-FFF2-40B4-BE49-F238E27FC236}">
                <a16:creationId xmlns:a16="http://schemas.microsoft.com/office/drawing/2014/main" id="{FAA7F1EF-4690-F0A3-FE2A-40B5D214D215}"/>
              </a:ext>
            </a:extLst>
          </p:cNvPr>
          <p:cNvSpPr/>
          <p:nvPr userDrawn="1"/>
        </p:nvSpPr>
        <p:spPr>
          <a:xfrm>
            <a:off x="0" y="5962651"/>
            <a:ext cx="12191999" cy="89534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51FED52A-0B7F-1D51-8528-C8AC172610F3}"/>
              </a:ext>
            </a:extLst>
          </p:cNvPr>
          <p:cNvPicPr>
            <a:picLocks noChangeAspect="1"/>
          </p:cNvPicPr>
          <p:nvPr userDrawn="1"/>
        </p:nvPicPr>
        <p:blipFill>
          <a:blip r:embed="rId2"/>
          <a:stretch>
            <a:fillRect/>
          </a:stretch>
        </p:blipFill>
        <p:spPr>
          <a:xfrm>
            <a:off x="257563" y="6217737"/>
            <a:ext cx="1415662" cy="381443"/>
          </a:xfrm>
          <a:prstGeom prst="rect">
            <a:avLst/>
          </a:prstGeom>
        </p:spPr>
      </p:pic>
      <p:pic>
        <p:nvPicPr>
          <p:cNvPr id="8" name="Picture 7">
            <a:extLst>
              <a:ext uri="{FF2B5EF4-FFF2-40B4-BE49-F238E27FC236}">
                <a16:creationId xmlns:a16="http://schemas.microsoft.com/office/drawing/2014/main" id="{1AE3D6BC-26EA-F909-D530-46342AE575D0}"/>
              </a:ext>
            </a:extLst>
          </p:cNvPr>
          <p:cNvPicPr>
            <a:picLocks noChangeAspect="1"/>
          </p:cNvPicPr>
          <p:nvPr userDrawn="1"/>
        </p:nvPicPr>
        <p:blipFill>
          <a:blip r:embed="rId3"/>
          <a:srcRect/>
          <a:stretch/>
        </p:blipFill>
        <p:spPr>
          <a:xfrm>
            <a:off x="8730862" y="6255850"/>
            <a:ext cx="2997587" cy="306392"/>
          </a:xfrm>
          <a:prstGeom prst="rect">
            <a:avLst/>
          </a:prstGeom>
        </p:spPr>
      </p:pic>
      <p:sp>
        <p:nvSpPr>
          <p:cNvPr id="12" name="Text Placeholder 10">
            <a:extLst>
              <a:ext uri="{FF2B5EF4-FFF2-40B4-BE49-F238E27FC236}">
                <a16:creationId xmlns:a16="http://schemas.microsoft.com/office/drawing/2014/main" id="{227B142A-C0E7-D8C8-7138-FD050D11647A}"/>
              </a:ext>
            </a:extLst>
          </p:cNvPr>
          <p:cNvSpPr>
            <a:spLocks noGrp="1"/>
          </p:cNvSpPr>
          <p:nvPr>
            <p:ph type="body" sz="quarter" idx="12"/>
          </p:nvPr>
        </p:nvSpPr>
        <p:spPr>
          <a:xfrm>
            <a:off x="6323999" y="1610360"/>
            <a:ext cx="5400000" cy="3886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0956936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MPS_Text + Image (White) 02">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AA7F1EF-4690-F0A3-FE2A-40B5D214D215}"/>
              </a:ext>
            </a:extLst>
          </p:cNvPr>
          <p:cNvSpPr/>
          <p:nvPr userDrawn="1"/>
        </p:nvSpPr>
        <p:spPr>
          <a:xfrm>
            <a:off x="0" y="5962651"/>
            <a:ext cx="12191999" cy="8953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51FED52A-0B7F-1D51-8528-C8AC172610F3}"/>
              </a:ext>
            </a:extLst>
          </p:cNvPr>
          <p:cNvPicPr>
            <a:picLocks noChangeAspect="1"/>
          </p:cNvPicPr>
          <p:nvPr userDrawn="1"/>
        </p:nvPicPr>
        <p:blipFill>
          <a:blip r:embed="rId2"/>
          <a:stretch>
            <a:fillRect/>
          </a:stretch>
        </p:blipFill>
        <p:spPr>
          <a:xfrm>
            <a:off x="257563" y="6217737"/>
            <a:ext cx="1415662" cy="381443"/>
          </a:xfrm>
          <a:prstGeom prst="rect">
            <a:avLst/>
          </a:prstGeom>
        </p:spPr>
      </p:pic>
      <p:pic>
        <p:nvPicPr>
          <p:cNvPr id="5" name="Picture 4">
            <a:extLst>
              <a:ext uri="{FF2B5EF4-FFF2-40B4-BE49-F238E27FC236}">
                <a16:creationId xmlns:a16="http://schemas.microsoft.com/office/drawing/2014/main" id="{3E61480A-C506-456F-64B2-23F736992D41}"/>
              </a:ext>
            </a:extLst>
          </p:cNvPr>
          <p:cNvPicPr>
            <a:picLocks noChangeAspect="1"/>
          </p:cNvPicPr>
          <p:nvPr userDrawn="1"/>
        </p:nvPicPr>
        <p:blipFill>
          <a:blip r:embed="rId3"/>
          <a:stretch>
            <a:fillRect/>
          </a:stretch>
        </p:blipFill>
        <p:spPr>
          <a:xfrm>
            <a:off x="8730861" y="6255850"/>
            <a:ext cx="2997590" cy="306392"/>
          </a:xfrm>
          <a:prstGeom prst="rect">
            <a:avLst/>
          </a:prstGeom>
        </p:spPr>
      </p:pic>
      <p:sp>
        <p:nvSpPr>
          <p:cNvPr id="8" name="Title 1">
            <a:extLst>
              <a:ext uri="{FF2B5EF4-FFF2-40B4-BE49-F238E27FC236}">
                <a16:creationId xmlns:a16="http://schemas.microsoft.com/office/drawing/2014/main" id="{82B957DC-9DF7-EB26-BB64-8E368AAF4249}"/>
              </a:ext>
            </a:extLst>
          </p:cNvPr>
          <p:cNvSpPr>
            <a:spLocks noGrp="1"/>
          </p:cNvSpPr>
          <p:nvPr>
            <p:ph type="title"/>
          </p:nvPr>
        </p:nvSpPr>
        <p:spPr>
          <a:xfrm>
            <a:off x="6323999" y="642111"/>
            <a:ext cx="5400000" cy="754889"/>
          </a:xfrm>
        </p:spPr>
        <p:txBody>
          <a:bodyPr/>
          <a:lstStyle/>
          <a:p>
            <a:r>
              <a:rPr lang="en-US"/>
              <a:t>Click to edit Master title style</a:t>
            </a:r>
            <a:endParaRPr lang="en-US" dirty="0"/>
          </a:p>
        </p:txBody>
      </p:sp>
      <p:sp>
        <p:nvSpPr>
          <p:cNvPr id="11" name="Picture Placeholder 23">
            <a:extLst>
              <a:ext uri="{FF2B5EF4-FFF2-40B4-BE49-F238E27FC236}">
                <a16:creationId xmlns:a16="http://schemas.microsoft.com/office/drawing/2014/main" id="{DA706345-5A21-0E0C-FFC1-7D994CF49F24}"/>
              </a:ext>
            </a:extLst>
          </p:cNvPr>
          <p:cNvSpPr>
            <a:spLocks noGrp="1"/>
          </p:cNvSpPr>
          <p:nvPr>
            <p:ph type="pic" sz="quarter" idx="10" hasCustomPrompt="1"/>
          </p:nvPr>
        </p:nvSpPr>
        <p:spPr>
          <a:xfrm>
            <a:off x="0" y="0"/>
            <a:ext cx="5868000" cy="5961220"/>
          </a:xfrm>
          <a:solidFill>
            <a:srgbClr val="A6A6A6"/>
          </a:solidFill>
        </p:spPr>
        <p:txBody>
          <a:bodyPr anchor="ctr" anchorCtr="1"/>
          <a:lstStyle>
            <a:lvl1pPr>
              <a:defRPr>
                <a:solidFill>
                  <a:schemeClr val="bg1"/>
                </a:solidFill>
              </a:defRPr>
            </a:lvl1pPr>
          </a:lstStyle>
          <a:p>
            <a:r>
              <a:rPr lang="en-US" dirty="0"/>
              <a:t>Insert picture</a:t>
            </a:r>
          </a:p>
        </p:txBody>
      </p:sp>
      <p:sp>
        <p:nvSpPr>
          <p:cNvPr id="12" name="Text Placeholder 10">
            <a:extLst>
              <a:ext uri="{FF2B5EF4-FFF2-40B4-BE49-F238E27FC236}">
                <a16:creationId xmlns:a16="http://schemas.microsoft.com/office/drawing/2014/main" id="{D507E979-F940-BFD0-D175-BD08A50E47BD}"/>
              </a:ext>
            </a:extLst>
          </p:cNvPr>
          <p:cNvSpPr>
            <a:spLocks noGrp="1"/>
          </p:cNvSpPr>
          <p:nvPr>
            <p:ph type="body" sz="quarter" idx="12"/>
          </p:nvPr>
        </p:nvSpPr>
        <p:spPr>
          <a:xfrm>
            <a:off x="6323999" y="1610360"/>
            <a:ext cx="5400000" cy="3886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29248332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MPS_Text + Small Image (Blue)">
    <p:bg>
      <p:bgPr>
        <a:solidFill>
          <a:schemeClr val="bg1"/>
        </a:solidFill>
        <a:effectLst/>
      </p:bgPr>
    </p:bg>
    <p:spTree>
      <p:nvGrpSpPr>
        <p:cNvPr id="1" name=""/>
        <p:cNvGrpSpPr/>
        <p:nvPr/>
      </p:nvGrpSpPr>
      <p:grpSpPr>
        <a:xfrm>
          <a:off x="0" y="0"/>
          <a:ext cx="0" cy="0"/>
          <a:chOff x="0" y="0"/>
          <a:chExt cx="0" cy="0"/>
        </a:xfrm>
      </p:grpSpPr>
      <p:sp>
        <p:nvSpPr>
          <p:cNvPr id="4" name="Picture Placeholder 23">
            <a:extLst>
              <a:ext uri="{FF2B5EF4-FFF2-40B4-BE49-F238E27FC236}">
                <a16:creationId xmlns:a16="http://schemas.microsoft.com/office/drawing/2014/main" id="{1B2AD854-D43F-8EB7-B0C5-58121FE63C5E}"/>
              </a:ext>
            </a:extLst>
          </p:cNvPr>
          <p:cNvSpPr>
            <a:spLocks noGrp="1"/>
          </p:cNvSpPr>
          <p:nvPr>
            <p:ph type="pic" sz="quarter" idx="10" hasCustomPrompt="1"/>
          </p:nvPr>
        </p:nvSpPr>
        <p:spPr>
          <a:xfrm>
            <a:off x="0" y="0"/>
            <a:ext cx="2927869" cy="5961220"/>
          </a:xfrm>
          <a:solidFill>
            <a:srgbClr val="A6A6A6"/>
          </a:solidFill>
        </p:spPr>
        <p:txBody>
          <a:bodyPr anchor="ctr" anchorCtr="1"/>
          <a:lstStyle>
            <a:lvl1pPr>
              <a:defRPr>
                <a:solidFill>
                  <a:schemeClr val="bg1"/>
                </a:solidFill>
              </a:defRPr>
            </a:lvl1pPr>
          </a:lstStyle>
          <a:p>
            <a:r>
              <a:rPr lang="en-US" dirty="0"/>
              <a:t>Insert picture</a:t>
            </a:r>
          </a:p>
        </p:txBody>
      </p:sp>
      <p:sp>
        <p:nvSpPr>
          <p:cNvPr id="2" name="Title 1">
            <a:extLst>
              <a:ext uri="{FF2B5EF4-FFF2-40B4-BE49-F238E27FC236}">
                <a16:creationId xmlns:a16="http://schemas.microsoft.com/office/drawing/2014/main" id="{4001488B-730D-4CD3-B1CF-428A1D767B61}"/>
              </a:ext>
            </a:extLst>
          </p:cNvPr>
          <p:cNvSpPr>
            <a:spLocks noGrp="1"/>
          </p:cNvSpPr>
          <p:nvPr>
            <p:ph type="title"/>
          </p:nvPr>
        </p:nvSpPr>
        <p:spPr>
          <a:xfrm>
            <a:off x="3397956" y="642111"/>
            <a:ext cx="8325121" cy="754889"/>
          </a:xfrm>
        </p:spPr>
        <p:txBody>
          <a:bodyPr/>
          <a:lstStyle/>
          <a:p>
            <a:r>
              <a:rPr lang="en-US"/>
              <a:t>Click to edit Master title style</a:t>
            </a:r>
            <a:endParaRPr lang="en-US" dirty="0"/>
          </a:p>
        </p:txBody>
      </p:sp>
      <p:sp>
        <p:nvSpPr>
          <p:cNvPr id="7" name="Rectangle 6">
            <a:extLst>
              <a:ext uri="{FF2B5EF4-FFF2-40B4-BE49-F238E27FC236}">
                <a16:creationId xmlns:a16="http://schemas.microsoft.com/office/drawing/2014/main" id="{FAA7F1EF-4690-F0A3-FE2A-40B5D214D215}"/>
              </a:ext>
            </a:extLst>
          </p:cNvPr>
          <p:cNvSpPr/>
          <p:nvPr userDrawn="1"/>
        </p:nvSpPr>
        <p:spPr>
          <a:xfrm>
            <a:off x="0" y="5961219"/>
            <a:ext cx="12191999" cy="89534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B62482AB-7631-046F-DA12-82C8F481C208}"/>
              </a:ext>
            </a:extLst>
          </p:cNvPr>
          <p:cNvPicPr>
            <a:picLocks noChangeAspect="1"/>
          </p:cNvPicPr>
          <p:nvPr userDrawn="1"/>
        </p:nvPicPr>
        <p:blipFill>
          <a:blip r:embed="rId2"/>
          <a:stretch>
            <a:fillRect/>
          </a:stretch>
        </p:blipFill>
        <p:spPr>
          <a:xfrm>
            <a:off x="257563" y="6217737"/>
            <a:ext cx="1415662" cy="381443"/>
          </a:xfrm>
          <a:prstGeom prst="rect">
            <a:avLst/>
          </a:prstGeom>
        </p:spPr>
      </p:pic>
      <p:pic>
        <p:nvPicPr>
          <p:cNvPr id="8" name="Picture 7">
            <a:extLst>
              <a:ext uri="{FF2B5EF4-FFF2-40B4-BE49-F238E27FC236}">
                <a16:creationId xmlns:a16="http://schemas.microsoft.com/office/drawing/2014/main" id="{45EA111C-D94B-E4B5-D6D1-60D30C3B3CB2}"/>
              </a:ext>
            </a:extLst>
          </p:cNvPr>
          <p:cNvPicPr>
            <a:picLocks noChangeAspect="1"/>
          </p:cNvPicPr>
          <p:nvPr userDrawn="1"/>
        </p:nvPicPr>
        <p:blipFill>
          <a:blip r:embed="rId3"/>
          <a:srcRect/>
          <a:stretch/>
        </p:blipFill>
        <p:spPr>
          <a:xfrm>
            <a:off x="8730862" y="6255850"/>
            <a:ext cx="2997587" cy="306392"/>
          </a:xfrm>
          <a:prstGeom prst="rect">
            <a:avLst/>
          </a:prstGeom>
        </p:spPr>
      </p:pic>
      <p:sp>
        <p:nvSpPr>
          <p:cNvPr id="15" name="Text Placeholder 10">
            <a:extLst>
              <a:ext uri="{FF2B5EF4-FFF2-40B4-BE49-F238E27FC236}">
                <a16:creationId xmlns:a16="http://schemas.microsoft.com/office/drawing/2014/main" id="{82AD78B6-B968-CE7B-47C2-270AC31A842F}"/>
              </a:ext>
            </a:extLst>
          </p:cNvPr>
          <p:cNvSpPr>
            <a:spLocks noGrp="1"/>
          </p:cNvSpPr>
          <p:nvPr>
            <p:ph type="body" sz="quarter" idx="12"/>
          </p:nvPr>
        </p:nvSpPr>
        <p:spPr>
          <a:xfrm>
            <a:off x="3397956" y="1610360"/>
            <a:ext cx="8326043" cy="3886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29187142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MPS_Text + Small Image (White)">
    <p:bg>
      <p:bgPr>
        <a:solidFill>
          <a:schemeClr val="bg1"/>
        </a:solidFill>
        <a:effectLst/>
      </p:bgPr>
    </p:bg>
    <p:spTree>
      <p:nvGrpSpPr>
        <p:cNvPr id="1" name=""/>
        <p:cNvGrpSpPr/>
        <p:nvPr/>
      </p:nvGrpSpPr>
      <p:grpSpPr>
        <a:xfrm>
          <a:off x="0" y="0"/>
          <a:ext cx="0" cy="0"/>
          <a:chOff x="0" y="0"/>
          <a:chExt cx="0" cy="0"/>
        </a:xfrm>
      </p:grpSpPr>
      <p:sp>
        <p:nvSpPr>
          <p:cNvPr id="4" name="Picture Placeholder 23">
            <a:extLst>
              <a:ext uri="{FF2B5EF4-FFF2-40B4-BE49-F238E27FC236}">
                <a16:creationId xmlns:a16="http://schemas.microsoft.com/office/drawing/2014/main" id="{1B2AD854-D43F-8EB7-B0C5-58121FE63C5E}"/>
              </a:ext>
            </a:extLst>
          </p:cNvPr>
          <p:cNvSpPr>
            <a:spLocks noGrp="1"/>
          </p:cNvSpPr>
          <p:nvPr>
            <p:ph type="pic" sz="quarter" idx="10" hasCustomPrompt="1"/>
          </p:nvPr>
        </p:nvSpPr>
        <p:spPr>
          <a:xfrm>
            <a:off x="0" y="0"/>
            <a:ext cx="2927869" cy="5961220"/>
          </a:xfrm>
          <a:solidFill>
            <a:srgbClr val="A6A6A6"/>
          </a:solidFill>
        </p:spPr>
        <p:txBody>
          <a:bodyPr anchor="ctr" anchorCtr="1"/>
          <a:lstStyle>
            <a:lvl1pPr>
              <a:defRPr>
                <a:solidFill>
                  <a:schemeClr val="bg1"/>
                </a:solidFill>
              </a:defRPr>
            </a:lvl1pPr>
          </a:lstStyle>
          <a:p>
            <a:r>
              <a:rPr lang="en-US" dirty="0"/>
              <a:t>Insert picture</a:t>
            </a:r>
          </a:p>
        </p:txBody>
      </p:sp>
      <p:sp>
        <p:nvSpPr>
          <p:cNvPr id="2" name="Title 1">
            <a:extLst>
              <a:ext uri="{FF2B5EF4-FFF2-40B4-BE49-F238E27FC236}">
                <a16:creationId xmlns:a16="http://schemas.microsoft.com/office/drawing/2014/main" id="{4001488B-730D-4CD3-B1CF-428A1D767B61}"/>
              </a:ext>
            </a:extLst>
          </p:cNvPr>
          <p:cNvSpPr>
            <a:spLocks noGrp="1"/>
          </p:cNvSpPr>
          <p:nvPr>
            <p:ph type="title"/>
          </p:nvPr>
        </p:nvSpPr>
        <p:spPr>
          <a:xfrm>
            <a:off x="3397956" y="642111"/>
            <a:ext cx="8325121" cy="754889"/>
          </a:xfrm>
        </p:spPr>
        <p:txBody>
          <a:bodyPr/>
          <a:lstStyle/>
          <a:p>
            <a:r>
              <a:rPr lang="en-US"/>
              <a:t>Click to edit Master title style</a:t>
            </a:r>
            <a:endParaRPr lang="en-US" dirty="0"/>
          </a:p>
        </p:txBody>
      </p:sp>
      <p:sp>
        <p:nvSpPr>
          <p:cNvPr id="7" name="Rectangle 6">
            <a:extLst>
              <a:ext uri="{FF2B5EF4-FFF2-40B4-BE49-F238E27FC236}">
                <a16:creationId xmlns:a16="http://schemas.microsoft.com/office/drawing/2014/main" id="{FAA7F1EF-4690-F0A3-FE2A-40B5D214D215}"/>
              </a:ext>
            </a:extLst>
          </p:cNvPr>
          <p:cNvSpPr/>
          <p:nvPr userDrawn="1"/>
        </p:nvSpPr>
        <p:spPr>
          <a:xfrm>
            <a:off x="0" y="5961219"/>
            <a:ext cx="12191999" cy="8953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B62482AB-7631-046F-DA12-82C8F481C208}"/>
              </a:ext>
            </a:extLst>
          </p:cNvPr>
          <p:cNvPicPr>
            <a:picLocks noChangeAspect="1"/>
          </p:cNvPicPr>
          <p:nvPr userDrawn="1"/>
        </p:nvPicPr>
        <p:blipFill>
          <a:blip r:embed="rId2"/>
          <a:stretch>
            <a:fillRect/>
          </a:stretch>
        </p:blipFill>
        <p:spPr>
          <a:xfrm>
            <a:off x="257563" y="6217737"/>
            <a:ext cx="1415662" cy="381443"/>
          </a:xfrm>
          <a:prstGeom prst="rect">
            <a:avLst/>
          </a:prstGeom>
        </p:spPr>
      </p:pic>
      <p:pic>
        <p:nvPicPr>
          <p:cNvPr id="5" name="Picture 4">
            <a:extLst>
              <a:ext uri="{FF2B5EF4-FFF2-40B4-BE49-F238E27FC236}">
                <a16:creationId xmlns:a16="http://schemas.microsoft.com/office/drawing/2014/main" id="{E0E88824-E4A7-8BB9-960D-0BF1757F8D13}"/>
              </a:ext>
            </a:extLst>
          </p:cNvPr>
          <p:cNvPicPr>
            <a:picLocks noChangeAspect="1"/>
          </p:cNvPicPr>
          <p:nvPr userDrawn="1"/>
        </p:nvPicPr>
        <p:blipFill>
          <a:blip r:embed="rId3"/>
          <a:stretch>
            <a:fillRect/>
          </a:stretch>
        </p:blipFill>
        <p:spPr>
          <a:xfrm>
            <a:off x="8730861" y="6255850"/>
            <a:ext cx="2997590" cy="306392"/>
          </a:xfrm>
          <a:prstGeom prst="rect">
            <a:avLst/>
          </a:prstGeom>
        </p:spPr>
      </p:pic>
      <p:sp>
        <p:nvSpPr>
          <p:cNvPr id="12" name="Text Placeholder 10">
            <a:extLst>
              <a:ext uri="{FF2B5EF4-FFF2-40B4-BE49-F238E27FC236}">
                <a16:creationId xmlns:a16="http://schemas.microsoft.com/office/drawing/2014/main" id="{25501ECC-8C96-FA52-9C47-77D73B0D32AF}"/>
              </a:ext>
            </a:extLst>
          </p:cNvPr>
          <p:cNvSpPr>
            <a:spLocks noGrp="1"/>
          </p:cNvSpPr>
          <p:nvPr>
            <p:ph type="body" sz="quarter" idx="12"/>
          </p:nvPr>
        </p:nvSpPr>
        <p:spPr>
          <a:xfrm>
            <a:off x="3397956" y="1610360"/>
            <a:ext cx="8326043" cy="3886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14787609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MPS_Text: 2 Columns + Small Image (Blue)">
    <p:bg>
      <p:bgPr>
        <a:solidFill>
          <a:schemeClr val="bg1"/>
        </a:solidFill>
        <a:effectLst/>
      </p:bgPr>
    </p:bg>
    <p:spTree>
      <p:nvGrpSpPr>
        <p:cNvPr id="1" name=""/>
        <p:cNvGrpSpPr/>
        <p:nvPr/>
      </p:nvGrpSpPr>
      <p:grpSpPr>
        <a:xfrm>
          <a:off x="0" y="0"/>
          <a:ext cx="0" cy="0"/>
          <a:chOff x="0" y="0"/>
          <a:chExt cx="0" cy="0"/>
        </a:xfrm>
      </p:grpSpPr>
      <p:sp>
        <p:nvSpPr>
          <p:cNvPr id="4" name="Picture Placeholder 23">
            <a:extLst>
              <a:ext uri="{FF2B5EF4-FFF2-40B4-BE49-F238E27FC236}">
                <a16:creationId xmlns:a16="http://schemas.microsoft.com/office/drawing/2014/main" id="{1B2AD854-D43F-8EB7-B0C5-58121FE63C5E}"/>
              </a:ext>
            </a:extLst>
          </p:cNvPr>
          <p:cNvSpPr>
            <a:spLocks noGrp="1"/>
          </p:cNvSpPr>
          <p:nvPr>
            <p:ph type="pic" sz="quarter" idx="10" hasCustomPrompt="1"/>
          </p:nvPr>
        </p:nvSpPr>
        <p:spPr>
          <a:xfrm>
            <a:off x="9264130" y="0"/>
            <a:ext cx="2927869" cy="5961220"/>
          </a:xfrm>
          <a:solidFill>
            <a:srgbClr val="A6A6A6"/>
          </a:solidFill>
        </p:spPr>
        <p:txBody>
          <a:bodyPr anchor="ctr" anchorCtr="1"/>
          <a:lstStyle>
            <a:lvl1pPr>
              <a:defRPr>
                <a:solidFill>
                  <a:schemeClr val="bg1"/>
                </a:solidFill>
              </a:defRPr>
            </a:lvl1pPr>
          </a:lstStyle>
          <a:p>
            <a:r>
              <a:rPr lang="en-US" dirty="0"/>
              <a:t>Insert picture</a:t>
            </a:r>
          </a:p>
        </p:txBody>
      </p:sp>
      <p:sp>
        <p:nvSpPr>
          <p:cNvPr id="7" name="Rectangle 6">
            <a:extLst>
              <a:ext uri="{FF2B5EF4-FFF2-40B4-BE49-F238E27FC236}">
                <a16:creationId xmlns:a16="http://schemas.microsoft.com/office/drawing/2014/main" id="{FAA7F1EF-4690-F0A3-FE2A-40B5D214D215}"/>
              </a:ext>
            </a:extLst>
          </p:cNvPr>
          <p:cNvSpPr/>
          <p:nvPr userDrawn="1"/>
        </p:nvSpPr>
        <p:spPr>
          <a:xfrm>
            <a:off x="0" y="5961219"/>
            <a:ext cx="12191999" cy="89534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1">
            <a:extLst>
              <a:ext uri="{FF2B5EF4-FFF2-40B4-BE49-F238E27FC236}">
                <a16:creationId xmlns:a16="http://schemas.microsoft.com/office/drawing/2014/main" id="{29170216-79F5-C065-AC11-D58971A0B98F}"/>
              </a:ext>
            </a:extLst>
          </p:cNvPr>
          <p:cNvSpPr>
            <a:spLocks noGrp="1"/>
          </p:cNvSpPr>
          <p:nvPr>
            <p:ph type="title"/>
          </p:nvPr>
        </p:nvSpPr>
        <p:spPr>
          <a:xfrm>
            <a:off x="468923" y="642111"/>
            <a:ext cx="8325121" cy="754889"/>
          </a:xfrm>
        </p:spPr>
        <p:txBody>
          <a:bodyPr/>
          <a:lstStyle/>
          <a:p>
            <a:r>
              <a:rPr lang="en-US"/>
              <a:t>Click to edit Master title style</a:t>
            </a:r>
            <a:endParaRPr lang="en-US" dirty="0"/>
          </a:p>
        </p:txBody>
      </p:sp>
      <p:pic>
        <p:nvPicPr>
          <p:cNvPr id="3" name="Picture 2">
            <a:extLst>
              <a:ext uri="{FF2B5EF4-FFF2-40B4-BE49-F238E27FC236}">
                <a16:creationId xmlns:a16="http://schemas.microsoft.com/office/drawing/2014/main" id="{02F23CEE-9F76-776F-A6FC-84B4E7CD92E3}"/>
              </a:ext>
            </a:extLst>
          </p:cNvPr>
          <p:cNvPicPr>
            <a:picLocks noChangeAspect="1"/>
          </p:cNvPicPr>
          <p:nvPr userDrawn="1"/>
        </p:nvPicPr>
        <p:blipFill>
          <a:blip r:embed="rId2"/>
          <a:stretch>
            <a:fillRect/>
          </a:stretch>
        </p:blipFill>
        <p:spPr>
          <a:xfrm>
            <a:off x="257563" y="6217737"/>
            <a:ext cx="1415662" cy="381443"/>
          </a:xfrm>
          <a:prstGeom prst="rect">
            <a:avLst/>
          </a:prstGeom>
        </p:spPr>
      </p:pic>
      <p:pic>
        <p:nvPicPr>
          <p:cNvPr id="8" name="Picture 7">
            <a:extLst>
              <a:ext uri="{FF2B5EF4-FFF2-40B4-BE49-F238E27FC236}">
                <a16:creationId xmlns:a16="http://schemas.microsoft.com/office/drawing/2014/main" id="{59774EB2-261E-A013-C0F0-C480ED17DBEB}"/>
              </a:ext>
            </a:extLst>
          </p:cNvPr>
          <p:cNvPicPr>
            <a:picLocks noChangeAspect="1"/>
          </p:cNvPicPr>
          <p:nvPr userDrawn="1"/>
        </p:nvPicPr>
        <p:blipFill>
          <a:blip r:embed="rId3"/>
          <a:srcRect/>
          <a:stretch/>
        </p:blipFill>
        <p:spPr>
          <a:xfrm>
            <a:off x="8730862" y="6255850"/>
            <a:ext cx="2997587" cy="306392"/>
          </a:xfrm>
          <a:prstGeom prst="rect">
            <a:avLst/>
          </a:prstGeom>
        </p:spPr>
      </p:pic>
      <p:sp>
        <p:nvSpPr>
          <p:cNvPr id="11" name="Text Placeholder 11">
            <a:extLst>
              <a:ext uri="{FF2B5EF4-FFF2-40B4-BE49-F238E27FC236}">
                <a16:creationId xmlns:a16="http://schemas.microsoft.com/office/drawing/2014/main" id="{247C89BC-24A3-017E-5C4F-1E96799CEDBA}"/>
              </a:ext>
            </a:extLst>
          </p:cNvPr>
          <p:cNvSpPr>
            <a:spLocks noGrp="1"/>
          </p:cNvSpPr>
          <p:nvPr>
            <p:ph type="body" sz="quarter" idx="12"/>
          </p:nvPr>
        </p:nvSpPr>
        <p:spPr>
          <a:xfrm>
            <a:off x="468923" y="1610360"/>
            <a:ext cx="8325121" cy="3885565"/>
          </a:xfrm>
        </p:spPr>
        <p:txBody>
          <a:bodyPr numCol="2" spcCol="46800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1952925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MPS_Text: 2 Columns + Small Image (White)">
    <p:bg>
      <p:bgPr>
        <a:solidFill>
          <a:schemeClr val="bg1"/>
        </a:solidFill>
        <a:effectLst/>
      </p:bgPr>
    </p:bg>
    <p:spTree>
      <p:nvGrpSpPr>
        <p:cNvPr id="1" name=""/>
        <p:cNvGrpSpPr/>
        <p:nvPr/>
      </p:nvGrpSpPr>
      <p:grpSpPr>
        <a:xfrm>
          <a:off x="0" y="0"/>
          <a:ext cx="0" cy="0"/>
          <a:chOff x="0" y="0"/>
          <a:chExt cx="0" cy="0"/>
        </a:xfrm>
      </p:grpSpPr>
      <p:sp>
        <p:nvSpPr>
          <p:cNvPr id="4" name="Picture Placeholder 23">
            <a:extLst>
              <a:ext uri="{FF2B5EF4-FFF2-40B4-BE49-F238E27FC236}">
                <a16:creationId xmlns:a16="http://schemas.microsoft.com/office/drawing/2014/main" id="{1B2AD854-D43F-8EB7-B0C5-58121FE63C5E}"/>
              </a:ext>
            </a:extLst>
          </p:cNvPr>
          <p:cNvSpPr>
            <a:spLocks noGrp="1"/>
          </p:cNvSpPr>
          <p:nvPr>
            <p:ph type="pic" sz="quarter" idx="10" hasCustomPrompt="1"/>
          </p:nvPr>
        </p:nvSpPr>
        <p:spPr>
          <a:xfrm>
            <a:off x="9264130" y="0"/>
            <a:ext cx="2927869" cy="5961220"/>
          </a:xfrm>
          <a:solidFill>
            <a:srgbClr val="A6A6A6"/>
          </a:solidFill>
        </p:spPr>
        <p:txBody>
          <a:bodyPr anchor="ctr" anchorCtr="1"/>
          <a:lstStyle>
            <a:lvl1pPr>
              <a:defRPr>
                <a:solidFill>
                  <a:schemeClr val="bg1"/>
                </a:solidFill>
              </a:defRPr>
            </a:lvl1pPr>
          </a:lstStyle>
          <a:p>
            <a:r>
              <a:rPr lang="en-US" dirty="0"/>
              <a:t>Insert picture</a:t>
            </a:r>
          </a:p>
        </p:txBody>
      </p:sp>
      <p:sp>
        <p:nvSpPr>
          <p:cNvPr id="7" name="Rectangle 6">
            <a:extLst>
              <a:ext uri="{FF2B5EF4-FFF2-40B4-BE49-F238E27FC236}">
                <a16:creationId xmlns:a16="http://schemas.microsoft.com/office/drawing/2014/main" id="{FAA7F1EF-4690-F0A3-FE2A-40B5D214D215}"/>
              </a:ext>
            </a:extLst>
          </p:cNvPr>
          <p:cNvSpPr/>
          <p:nvPr userDrawn="1"/>
        </p:nvSpPr>
        <p:spPr>
          <a:xfrm>
            <a:off x="0" y="5961219"/>
            <a:ext cx="12191999" cy="8953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1">
            <a:extLst>
              <a:ext uri="{FF2B5EF4-FFF2-40B4-BE49-F238E27FC236}">
                <a16:creationId xmlns:a16="http://schemas.microsoft.com/office/drawing/2014/main" id="{29170216-79F5-C065-AC11-D58971A0B98F}"/>
              </a:ext>
            </a:extLst>
          </p:cNvPr>
          <p:cNvSpPr>
            <a:spLocks noGrp="1"/>
          </p:cNvSpPr>
          <p:nvPr>
            <p:ph type="title"/>
          </p:nvPr>
        </p:nvSpPr>
        <p:spPr>
          <a:xfrm>
            <a:off x="468923" y="642111"/>
            <a:ext cx="8325121" cy="754889"/>
          </a:xfrm>
        </p:spPr>
        <p:txBody>
          <a:bodyPr/>
          <a:lstStyle/>
          <a:p>
            <a:r>
              <a:rPr lang="en-US"/>
              <a:t>Click to edit Master title style</a:t>
            </a:r>
            <a:endParaRPr lang="en-US" dirty="0"/>
          </a:p>
        </p:txBody>
      </p:sp>
      <p:pic>
        <p:nvPicPr>
          <p:cNvPr id="3" name="Picture 2">
            <a:extLst>
              <a:ext uri="{FF2B5EF4-FFF2-40B4-BE49-F238E27FC236}">
                <a16:creationId xmlns:a16="http://schemas.microsoft.com/office/drawing/2014/main" id="{02F23CEE-9F76-776F-A6FC-84B4E7CD92E3}"/>
              </a:ext>
            </a:extLst>
          </p:cNvPr>
          <p:cNvPicPr>
            <a:picLocks noChangeAspect="1"/>
          </p:cNvPicPr>
          <p:nvPr userDrawn="1"/>
        </p:nvPicPr>
        <p:blipFill>
          <a:blip r:embed="rId2"/>
          <a:stretch>
            <a:fillRect/>
          </a:stretch>
        </p:blipFill>
        <p:spPr>
          <a:xfrm>
            <a:off x="257563" y="6217737"/>
            <a:ext cx="1415662" cy="381443"/>
          </a:xfrm>
          <a:prstGeom prst="rect">
            <a:avLst/>
          </a:prstGeom>
        </p:spPr>
      </p:pic>
      <p:pic>
        <p:nvPicPr>
          <p:cNvPr id="2" name="Picture 1">
            <a:extLst>
              <a:ext uri="{FF2B5EF4-FFF2-40B4-BE49-F238E27FC236}">
                <a16:creationId xmlns:a16="http://schemas.microsoft.com/office/drawing/2014/main" id="{083BB36E-A34C-17B9-9D7F-4ABF49C5F84B}"/>
              </a:ext>
            </a:extLst>
          </p:cNvPr>
          <p:cNvPicPr>
            <a:picLocks noChangeAspect="1"/>
          </p:cNvPicPr>
          <p:nvPr userDrawn="1"/>
        </p:nvPicPr>
        <p:blipFill>
          <a:blip r:embed="rId3"/>
          <a:stretch>
            <a:fillRect/>
          </a:stretch>
        </p:blipFill>
        <p:spPr>
          <a:xfrm>
            <a:off x="8730861" y="6255850"/>
            <a:ext cx="2997590" cy="306392"/>
          </a:xfrm>
          <a:prstGeom prst="rect">
            <a:avLst/>
          </a:prstGeom>
        </p:spPr>
      </p:pic>
      <p:sp>
        <p:nvSpPr>
          <p:cNvPr id="12" name="Text Placeholder 11">
            <a:extLst>
              <a:ext uri="{FF2B5EF4-FFF2-40B4-BE49-F238E27FC236}">
                <a16:creationId xmlns:a16="http://schemas.microsoft.com/office/drawing/2014/main" id="{9815A6BA-000F-E8D1-B0C2-8212626CE5FF}"/>
              </a:ext>
            </a:extLst>
          </p:cNvPr>
          <p:cNvSpPr>
            <a:spLocks noGrp="1"/>
          </p:cNvSpPr>
          <p:nvPr>
            <p:ph type="body" sz="quarter" idx="12"/>
          </p:nvPr>
        </p:nvSpPr>
        <p:spPr>
          <a:xfrm>
            <a:off x="468923" y="1610360"/>
            <a:ext cx="8325121" cy="3885565"/>
          </a:xfrm>
        </p:spPr>
        <p:txBody>
          <a:bodyPr numCol="2" spcCol="46800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98567502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MPS_Text + Small Image + Chart (Blue)">
    <p:bg>
      <p:bgPr>
        <a:solidFill>
          <a:schemeClr val="bg1"/>
        </a:solidFill>
        <a:effectLst/>
      </p:bgPr>
    </p:bg>
    <p:spTree>
      <p:nvGrpSpPr>
        <p:cNvPr id="1" name=""/>
        <p:cNvGrpSpPr/>
        <p:nvPr/>
      </p:nvGrpSpPr>
      <p:grpSpPr>
        <a:xfrm>
          <a:off x="0" y="0"/>
          <a:ext cx="0" cy="0"/>
          <a:chOff x="0" y="0"/>
          <a:chExt cx="0" cy="0"/>
        </a:xfrm>
      </p:grpSpPr>
      <p:sp>
        <p:nvSpPr>
          <p:cNvPr id="4" name="Picture Placeholder 23">
            <a:extLst>
              <a:ext uri="{FF2B5EF4-FFF2-40B4-BE49-F238E27FC236}">
                <a16:creationId xmlns:a16="http://schemas.microsoft.com/office/drawing/2014/main" id="{1B2AD854-D43F-8EB7-B0C5-58121FE63C5E}"/>
              </a:ext>
            </a:extLst>
          </p:cNvPr>
          <p:cNvSpPr>
            <a:spLocks noGrp="1"/>
          </p:cNvSpPr>
          <p:nvPr>
            <p:ph type="pic" sz="quarter" idx="10" hasCustomPrompt="1"/>
          </p:nvPr>
        </p:nvSpPr>
        <p:spPr>
          <a:xfrm>
            <a:off x="0" y="0"/>
            <a:ext cx="2927869" cy="5961220"/>
          </a:xfrm>
          <a:solidFill>
            <a:srgbClr val="A6A6A6"/>
          </a:solidFill>
        </p:spPr>
        <p:txBody>
          <a:bodyPr anchor="ctr" anchorCtr="1"/>
          <a:lstStyle>
            <a:lvl1pPr>
              <a:defRPr>
                <a:solidFill>
                  <a:schemeClr val="bg1"/>
                </a:solidFill>
              </a:defRPr>
            </a:lvl1pPr>
          </a:lstStyle>
          <a:p>
            <a:r>
              <a:rPr lang="en-US" dirty="0"/>
              <a:t>Insert picture</a:t>
            </a:r>
          </a:p>
        </p:txBody>
      </p:sp>
      <p:sp>
        <p:nvSpPr>
          <p:cNvPr id="2" name="Title 1">
            <a:extLst>
              <a:ext uri="{FF2B5EF4-FFF2-40B4-BE49-F238E27FC236}">
                <a16:creationId xmlns:a16="http://schemas.microsoft.com/office/drawing/2014/main" id="{4001488B-730D-4CD3-B1CF-428A1D767B61}"/>
              </a:ext>
            </a:extLst>
          </p:cNvPr>
          <p:cNvSpPr>
            <a:spLocks noGrp="1"/>
          </p:cNvSpPr>
          <p:nvPr>
            <p:ph type="title"/>
          </p:nvPr>
        </p:nvSpPr>
        <p:spPr>
          <a:xfrm>
            <a:off x="3397956" y="642111"/>
            <a:ext cx="8325121" cy="754889"/>
          </a:xfrm>
        </p:spPr>
        <p:txBody>
          <a:bodyPr/>
          <a:lstStyle/>
          <a:p>
            <a:r>
              <a:rPr lang="en-US"/>
              <a:t>Click to edit Master title style</a:t>
            </a:r>
            <a:endParaRPr lang="en-US" dirty="0"/>
          </a:p>
        </p:txBody>
      </p:sp>
      <p:sp>
        <p:nvSpPr>
          <p:cNvPr id="7" name="Rectangle 6">
            <a:extLst>
              <a:ext uri="{FF2B5EF4-FFF2-40B4-BE49-F238E27FC236}">
                <a16:creationId xmlns:a16="http://schemas.microsoft.com/office/drawing/2014/main" id="{FAA7F1EF-4690-F0A3-FE2A-40B5D214D215}"/>
              </a:ext>
            </a:extLst>
          </p:cNvPr>
          <p:cNvSpPr/>
          <p:nvPr userDrawn="1"/>
        </p:nvSpPr>
        <p:spPr>
          <a:xfrm>
            <a:off x="0" y="5961219"/>
            <a:ext cx="12191999" cy="89534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B62482AB-7631-046F-DA12-82C8F481C208}"/>
              </a:ext>
            </a:extLst>
          </p:cNvPr>
          <p:cNvPicPr>
            <a:picLocks noChangeAspect="1"/>
          </p:cNvPicPr>
          <p:nvPr userDrawn="1"/>
        </p:nvPicPr>
        <p:blipFill>
          <a:blip r:embed="rId2"/>
          <a:stretch>
            <a:fillRect/>
          </a:stretch>
        </p:blipFill>
        <p:spPr>
          <a:xfrm>
            <a:off x="257563" y="6217737"/>
            <a:ext cx="1415662" cy="381443"/>
          </a:xfrm>
          <a:prstGeom prst="rect">
            <a:avLst/>
          </a:prstGeom>
        </p:spPr>
      </p:pic>
      <p:pic>
        <p:nvPicPr>
          <p:cNvPr id="8" name="Picture 7">
            <a:extLst>
              <a:ext uri="{FF2B5EF4-FFF2-40B4-BE49-F238E27FC236}">
                <a16:creationId xmlns:a16="http://schemas.microsoft.com/office/drawing/2014/main" id="{45EA111C-D94B-E4B5-D6D1-60D30C3B3CB2}"/>
              </a:ext>
            </a:extLst>
          </p:cNvPr>
          <p:cNvPicPr>
            <a:picLocks noChangeAspect="1"/>
          </p:cNvPicPr>
          <p:nvPr userDrawn="1"/>
        </p:nvPicPr>
        <p:blipFill>
          <a:blip r:embed="rId3"/>
          <a:srcRect/>
          <a:stretch/>
        </p:blipFill>
        <p:spPr>
          <a:xfrm>
            <a:off x="8730862" y="6255850"/>
            <a:ext cx="2997587" cy="306392"/>
          </a:xfrm>
          <a:prstGeom prst="rect">
            <a:avLst/>
          </a:prstGeom>
        </p:spPr>
      </p:pic>
      <p:sp>
        <p:nvSpPr>
          <p:cNvPr id="11" name="Chart Placeholder 10">
            <a:extLst>
              <a:ext uri="{FF2B5EF4-FFF2-40B4-BE49-F238E27FC236}">
                <a16:creationId xmlns:a16="http://schemas.microsoft.com/office/drawing/2014/main" id="{9006FFA5-4163-5FE7-019C-9F2A067F5546}"/>
              </a:ext>
            </a:extLst>
          </p:cNvPr>
          <p:cNvSpPr>
            <a:spLocks noGrp="1"/>
          </p:cNvSpPr>
          <p:nvPr>
            <p:ph type="chart" sz="quarter" idx="11" hasCustomPrompt="1"/>
          </p:nvPr>
        </p:nvSpPr>
        <p:spPr>
          <a:xfrm>
            <a:off x="6324693" y="1657350"/>
            <a:ext cx="5398384" cy="3838575"/>
          </a:xfrm>
        </p:spPr>
        <p:txBody>
          <a:bodyPr anchor="ctr" anchorCtr="0"/>
          <a:lstStyle>
            <a:lvl1pPr algn="ctr">
              <a:defRPr>
                <a:solidFill>
                  <a:schemeClr val="accent5"/>
                </a:solidFill>
              </a:defRPr>
            </a:lvl1pPr>
          </a:lstStyle>
          <a:p>
            <a:r>
              <a:rPr lang="en-US" dirty="0"/>
              <a:t>Insert chart</a:t>
            </a:r>
          </a:p>
        </p:txBody>
      </p:sp>
      <p:sp>
        <p:nvSpPr>
          <p:cNvPr id="12" name="Text Placeholder 10">
            <a:extLst>
              <a:ext uri="{FF2B5EF4-FFF2-40B4-BE49-F238E27FC236}">
                <a16:creationId xmlns:a16="http://schemas.microsoft.com/office/drawing/2014/main" id="{39F01662-E3BD-8596-C79F-552691C6A9D7}"/>
              </a:ext>
            </a:extLst>
          </p:cNvPr>
          <p:cNvSpPr>
            <a:spLocks noGrp="1"/>
          </p:cNvSpPr>
          <p:nvPr>
            <p:ph type="body" sz="quarter" idx="13"/>
          </p:nvPr>
        </p:nvSpPr>
        <p:spPr>
          <a:xfrm>
            <a:off x="3397957" y="1610360"/>
            <a:ext cx="2469352" cy="3886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73064358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MPS_Text + Small Image + Chart (White)">
    <p:bg>
      <p:bgPr>
        <a:solidFill>
          <a:schemeClr val="bg1"/>
        </a:solidFill>
        <a:effectLst/>
      </p:bgPr>
    </p:bg>
    <p:spTree>
      <p:nvGrpSpPr>
        <p:cNvPr id="1" name=""/>
        <p:cNvGrpSpPr/>
        <p:nvPr/>
      </p:nvGrpSpPr>
      <p:grpSpPr>
        <a:xfrm>
          <a:off x="0" y="0"/>
          <a:ext cx="0" cy="0"/>
          <a:chOff x="0" y="0"/>
          <a:chExt cx="0" cy="0"/>
        </a:xfrm>
      </p:grpSpPr>
      <p:sp>
        <p:nvSpPr>
          <p:cNvPr id="4" name="Picture Placeholder 23">
            <a:extLst>
              <a:ext uri="{FF2B5EF4-FFF2-40B4-BE49-F238E27FC236}">
                <a16:creationId xmlns:a16="http://schemas.microsoft.com/office/drawing/2014/main" id="{1B2AD854-D43F-8EB7-B0C5-58121FE63C5E}"/>
              </a:ext>
            </a:extLst>
          </p:cNvPr>
          <p:cNvSpPr>
            <a:spLocks noGrp="1"/>
          </p:cNvSpPr>
          <p:nvPr>
            <p:ph type="pic" sz="quarter" idx="10" hasCustomPrompt="1"/>
          </p:nvPr>
        </p:nvSpPr>
        <p:spPr>
          <a:xfrm>
            <a:off x="0" y="0"/>
            <a:ext cx="2927869" cy="5961220"/>
          </a:xfrm>
          <a:solidFill>
            <a:srgbClr val="A6A6A6"/>
          </a:solidFill>
        </p:spPr>
        <p:txBody>
          <a:bodyPr anchor="ctr" anchorCtr="1"/>
          <a:lstStyle>
            <a:lvl1pPr>
              <a:defRPr>
                <a:solidFill>
                  <a:schemeClr val="bg1"/>
                </a:solidFill>
              </a:defRPr>
            </a:lvl1pPr>
          </a:lstStyle>
          <a:p>
            <a:r>
              <a:rPr lang="en-US" dirty="0"/>
              <a:t>Insert picture</a:t>
            </a:r>
          </a:p>
        </p:txBody>
      </p:sp>
      <p:sp>
        <p:nvSpPr>
          <p:cNvPr id="2" name="Title 1">
            <a:extLst>
              <a:ext uri="{FF2B5EF4-FFF2-40B4-BE49-F238E27FC236}">
                <a16:creationId xmlns:a16="http://schemas.microsoft.com/office/drawing/2014/main" id="{4001488B-730D-4CD3-B1CF-428A1D767B61}"/>
              </a:ext>
            </a:extLst>
          </p:cNvPr>
          <p:cNvSpPr>
            <a:spLocks noGrp="1"/>
          </p:cNvSpPr>
          <p:nvPr>
            <p:ph type="title"/>
          </p:nvPr>
        </p:nvSpPr>
        <p:spPr>
          <a:xfrm>
            <a:off x="3397956" y="642111"/>
            <a:ext cx="8325121" cy="754889"/>
          </a:xfrm>
        </p:spPr>
        <p:txBody>
          <a:bodyPr/>
          <a:lstStyle/>
          <a:p>
            <a:r>
              <a:rPr lang="en-US"/>
              <a:t>Click to edit Master title style</a:t>
            </a:r>
            <a:endParaRPr lang="en-US" dirty="0"/>
          </a:p>
        </p:txBody>
      </p:sp>
      <p:sp>
        <p:nvSpPr>
          <p:cNvPr id="7" name="Rectangle 6">
            <a:extLst>
              <a:ext uri="{FF2B5EF4-FFF2-40B4-BE49-F238E27FC236}">
                <a16:creationId xmlns:a16="http://schemas.microsoft.com/office/drawing/2014/main" id="{FAA7F1EF-4690-F0A3-FE2A-40B5D214D215}"/>
              </a:ext>
            </a:extLst>
          </p:cNvPr>
          <p:cNvSpPr/>
          <p:nvPr userDrawn="1"/>
        </p:nvSpPr>
        <p:spPr>
          <a:xfrm>
            <a:off x="0" y="5961219"/>
            <a:ext cx="12191999" cy="8953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B62482AB-7631-046F-DA12-82C8F481C208}"/>
              </a:ext>
            </a:extLst>
          </p:cNvPr>
          <p:cNvPicPr>
            <a:picLocks noChangeAspect="1"/>
          </p:cNvPicPr>
          <p:nvPr userDrawn="1"/>
        </p:nvPicPr>
        <p:blipFill>
          <a:blip r:embed="rId2"/>
          <a:stretch>
            <a:fillRect/>
          </a:stretch>
        </p:blipFill>
        <p:spPr>
          <a:xfrm>
            <a:off x="257563" y="6217737"/>
            <a:ext cx="1415662" cy="381443"/>
          </a:xfrm>
          <a:prstGeom prst="rect">
            <a:avLst/>
          </a:prstGeom>
        </p:spPr>
      </p:pic>
      <p:sp>
        <p:nvSpPr>
          <p:cNvPr id="11" name="Chart Placeholder 10">
            <a:extLst>
              <a:ext uri="{FF2B5EF4-FFF2-40B4-BE49-F238E27FC236}">
                <a16:creationId xmlns:a16="http://schemas.microsoft.com/office/drawing/2014/main" id="{9006FFA5-4163-5FE7-019C-9F2A067F5546}"/>
              </a:ext>
            </a:extLst>
          </p:cNvPr>
          <p:cNvSpPr>
            <a:spLocks noGrp="1"/>
          </p:cNvSpPr>
          <p:nvPr>
            <p:ph type="chart" sz="quarter" idx="11" hasCustomPrompt="1"/>
          </p:nvPr>
        </p:nvSpPr>
        <p:spPr>
          <a:xfrm>
            <a:off x="6324693" y="1657350"/>
            <a:ext cx="5398384" cy="3838575"/>
          </a:xfrm>
        </p:spPr>
        <p:txBody>
          <a:bodyPr anchor="ctr" anchorCtr="0"/>
          <a:lstStyle>
            <a:lvl1pPr algn="ctr">
              <a:defRPr>
                <a:solidFill>
                  <a:schemeClr val="accent5"/>
                </a:solidFill>
              </a:defRPr>
            </a:lvl1pPr>
          </a:lstStyle>
          <a:p>
            <a:r>
              <a:rPr lang="en-US" dirty="0"/>
              <a:t>Insert chart</a:t>
            </a:r>
          </a:p>
        </p:txBody>
      </p:sp>
      <p:pic>
        <p:nvPicPr>
          <p:cNvPr id="5" name="Picture 4">
            <a:extLst>
              <a:ext uri="{FF2B5EF4-FFF2-40B4-BE49-F238E27FC236}">
                <a16:creationId xmlns:a16="http://schemas.microsoft.com/office/drawing/2014/main" id="{FE79F3A4-3DF1-13D9-861F-547EE65449D4}"/>
              </a:ext>
            </a:extLst>
          </p:cNvPr>
          <p:cNvPicPr>
            <a:picLocks noChangeAspect="1"/>
          </p:cNvPicPr>
          <p:nvPr userDrawn="1"/>
        </p:nvPicPr>
        <p:blipFill>
          <a:blip r:embed="rId3"/>
          <a:stretch>
            <a:fillRect/>
          </a:stretch>
        </p:blipFill>
        <p:spPr>
          <a:xfrm>
            <a:off x="8730861" y="6255850"/>
            <a:ext cx="2997590" cy="306392"/>
          </a:xfrm>
          <a:prstGeom prst="rect">
            <a:avLst/>
          </a:prstGeom>
        </p:spPr>
      </p:pic>
      <p:sp>
        <p:nvSpPr>
          <p:cNvPr id="14" name="Text Placeholder 10">
            <a:extLst>
              <a:ext uri="{FF2B5EF4-FFF2-40B4-BE49-F238E27FC236}">
                <a16:creationId xmlns:a16="http://schemas.microsoft.com/office/drawing/2014/main" id="{F739F9EC-6BEC-B3FF-E072-48BF48B34874}"/>
              </a:ext>
            </a:extLst>
          </p:cNvPr>
          <p:cNvSpPr>
            <a:spLocks noGrp="1"/>
          </p:cNvSpPr>
          <p:nvPr>
            <p:ph type="body" sz="quarter" idx="13"/>
          </p:nvPr>
        </p:nvSpPr>
        <p:spPr>
          <a:xfrm>
            <a:off x="3397957" y="1610360"/>
            <a:ext cx="2469352" cy="3886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11368593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MPS_Text + Chart (Blue)">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AA7F1EF-4690-F0A3-FE2A-40B5D214D215}"/>
              </a:ext>
            </a:extLst>
          </p:cNvPr>
          <p:cNvSpPr/>
          <p:nvPr userDrawn="1"/>
        </p:nvSpPr>
        <p:spPr>
          <a:xfrm>
            <a:off x="0" y="5961219"/>
            <a:ext cx="12191999" cy="89534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B62482AB-7631-046F-DA12-82C8F481C208}"/>
              </a:ext>
            </a:extLst>
          </p:cNvPr>
          <p:cNvPicPr>
            <a:picLocks noChangeAspect="1"/>
          </p:cNvPicPr>
          <p:nvPr userDrawn="1"/>
        </p:nvPicPr>
        <p:blipFill>
          <a:blip r:embed="rId2"/>
          <a:stretch>
            <a:fillRect/>
          </a:stretch>
        </p:blipFill>
        <p:spPr>
          <a:xfrm>
            <a:off x="257563" y="6217737"/>
            <a:ext cx="1415662" cy="381443"/>
          </a:xfrm>
          <a:prstGeom prst="rect">
            <a:avLst/>
          </a:prstGeom>
        </p:spPr>
      </p:pic>
      <p:pic>
        <p:nvPicPr>
          <p:cNvPr id="8" name="Picture 7">
            <a:extLst>
              <a:ext uri="{FF2B5EF4-FFF2-40B4-BE49-F238E27FC236}">
                <a16:creationId xmlns:a16="http://schemas.microsoft.com/office/drawing/2014/main" id="{45EA111C-D94B-E4B5-D6D1-60D30C3B3CB2}"/>
              </a:ext>
            </a:extLst>
          </p:cNvPr>
          <p:cNvPicPr>
            <a:picLocks noChangeAspect="1"/>
          </p:cNvPicPr>
          <p:nvPr userDrawn="1"/>
        </p:nvPicPr>
        <p:blipFill>
          <a:blip r:embed="rId3"/>
          <a:srcRect/>
          <a:stretch/>
        </p:blipFill>
        <p:spPr>
          <a:xfrm>
            <a:off x="8730862" y="6255850"/>
            <a:ext cx="2997587" cy="306392"/>
          </a:xfrm>
          <a:prstGeom prst="rect">
            <a:avLst/>
          </a:prstGeom>
        </p:spPr>
      </p:pic>
      <p:sp>
        <p:nvSpPr>
          <p:cNvPr id="11" name="Chart Placeholder 10">
            <a:extLst>
              <a:ext uri="{FF2B5EF4-FFF2-40B4-BE49-F238E27FC236}">
                <a16:creationId xmlns:a16="http://schemas.microsoft.com/office/drawing/2014/main" id="{9006FFA5-4163-5FE7-019C-9F2A067F5546}"/>
              </a:ext>
            </a:extLst>
          </p:cNvPr>
          <p:cNvSpPr>
            <a:spLocks noGrp="1"/>
          </p:cNvSpPr>
          <p:nvPr>
            <p:ph type="chart" sz="quarter" idx="11" hasCustomPrompt="1"/>
          </p:nvPr>
        </p:nvSpPr>
        <p:spPr>
          <a:xfrm>
            <a:off x="3425778" y="1657350"/>
            <a:ext cx="8297300" cy="3838575"/>
          </a:xfrm>
        </p:spPr>
        <p:txBody>
          <a:bodyPr anchor="ctr" anchorCtr="0"/>
          <a:lstStyle>
            <a:lvl1pPr algn="ctr">
              <a:defRPr>
                <a:solidFill>
                  <a:schemeClr val="accent5"/>
                </a:solidFill>
              </a:defRPr>
            </a:lvl1pPr>
          </a:lstStyle>
          <a:p>
            <a:r>
              <a:rPr lang="en-US" dirty="0"/>
              <a:t>Insert chart</a:t>
            </a:r>
          </a:p>
        </p:txBody>
      </p:sp>
      <p:sp>
        <p:nvSpPr>
          <p:cNvPr id="3" name="Title 1">
            <a:extLst>
              <a:ext uri="{FF2B5EF4-FFF2-40B4-BE49-F238E27FC236}">
                <a16:creationId xmlns:a16="http://schemas.microsoft.com/office/drawing/2014/main" id="{DC61794E-9481-8C26-2754-A1141D7B2CF8}"/>
              </a:ext>
            </a:extLst>
          </p:cNvPr>
          <p:cNvSpPr txBox="1">
            <a:spLocks/>
          </p:cNvSpPr>
          <p:nvPr userDrawn="1"/>
        </p:nvSpPr>
        <p:spPr>
          <a:xfrm>
            <a:off x="468924" y="642111"/>
            <a:ext cx="11254154" cy="754889"/>
          </a:xfrm>
          <a:prstGeom prst="rect">
            <a:avLst/>
          </a:prstGeom>
        </p:spPr>
        <p:txBody>
          <a:bodyPr vert="horz" wrap="square" lIns="0" tIns="0" rIns="0" bIns="0" rtlCol="0" anchor="t" anchorCtr="0">
            <a:noAutofit/>
          </a:bodyPr>
          <a:lstStyle>
            <a:lvl1pPr algn="l" defTabSz="914400" rtl="0" eaLnBrk="1" latinLnBrk="0" hangingPunct="1">
              <a:lnSpc>
                <a:spcPts val="3000"/>
              </a:lnSpc>
              <a:spcBef>
                <a:spcPct val="0"/>
              </a:spcBef>
              <a:spcAft>
                <a:spcPts val="600"/>
              </a:spcAft>
              <a:buNone/>
              <a:defRPr sz="2700" b="1" i="0" kern="1200" baseline="0">
                <a:solidFill>
                  <a:schemeClr val="tx2"/>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
        <p:nvSpPr>
          <p:cNvPr id="5" name="Text Placeholder 11">
            <a:extLst>
              <a:ext uri="{FF2B5EF4-FFF2-40B4-BE49-F238E27FC236}">
                <a16:creationId xmlns:a16="http://schemas.microsoft.com/office/drawing/2014/main" id="{F58C41EB-6C09-DC6B-B49D-1CD6D5FEE166}"/>
              </a:ext>
            </a:extLst>
          </p:cNvPr>
          <p:cNvSpPr>
            <a:spLocks noGrp="1"/>
          </p:cNvSpPr>
          <p:nvPr>
            <p:ph type="body" sz="quarter" idx="14"/>
          </p:nvPr>
        </p:nvSpPr>
        <p:spPr>
          <a:xfrm>
            <a:off x="468924" y="1610360"/>
            <a:ext cx="2469352" cy="3885565"/>
          </a:xfrm>
        </p:spPr>
        <p:txBody>
          <a:bodyPr numCol="1" spcCol="46800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63091169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MPS_Text + Chart (White)">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AA7F1EF-4690-F0A3-FE2A-40B5D214D215}"/>
              </a:ext>
            </a:extLst>
          </p:cNvPr>
          <p:cNvSpPr/>
          <p:nvPr userDrawn="1"/>
        </p:nvSpPr>
        <p:spPr>
          <a:xfrm>
            <a:off x="0" y="5961219"/>
            <a:ext cx="12191999" cy="8953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B62482AB-7631-046F-DA12-82C8F481C208}"/>
              </a:ext>
            </a:extLst>
          </p:cNvPr>
          <p:cNvPicPr>
            <a:picLocks noChangeAspect="1"/>
          </p:cNvPicPr>
          <p:nvPr userDrawn="1"/>
        </p:nvPicPr>
        <p:blipFill>
          <a:blip r:embed="rId2"/>
          <a:stretch>
            <a:fillRect/>
          </a:stretch>
        </p:blipFill>
        <p:spPr>
          <a:xfrm>
            <a:off x="257563" y="6217737"/>
            <a:ext cx="1415662" cy="381443"/>
          </a:xfrm>
          <a:prstGeom prst="rect">
            <a:avLst/>
          </a:prstGeom>
        </p:spPr>
      </p:pic>
      <p:sp>
        <p:nvSpPr>
          <p:cNvPr id="11" name="Chart Placeholder 10">
            <a:extLst>
              <a:ext uri="{FF2B5EF4-FFF2-40B4-BE49-F238E27FC236}">
                <a16:creationId xmlns:a16="http://schemas.microsoft.com/office/drawing/2014/main" id="{9006FFA5-4163-5FE7-019C-9F2A067F5546}"/>
              </a:ext>
            </a:extLst>
          </p:cNvPr>
          <p:cNvSpPr>
            <a:spLocks noGrp="1"/>
          </p:cNvSpPr>
          <p:nvPr>
            <p:ph type="chart" sz="quarter" idx="11" hasCustomPrompt="1"/>
          </p:nvPr>
        </p:nvSpPr>
        <p:spPr>
          <a:xfrm>
            <a:off x="3425778" y="1657350"/>
            <a:ext cx="8297300" cy="3838575"/>
          </a:xfrm>
        </p:spPr>
        <p:txBody>
          <a:bodyPr anchor="ctr" anchorCtr="0"/>
          <a:lstStyle>
            <a:lvl1pPr algn="ctr">
              <a:defRPr>
                <a:solidFill>
                  <a:schemeClr val="accent5"/>
                </a:solidFill>
              </a:defRPr>
            </a:lvl1pPr>
          </a:lstStyle>
          <a:p>
            <a:r>
              <a:rPr lang="en-US" dirty="0"/>
              <a:t>Insert chart</a:t>
            </a:r>
          </a:p>
        </p:txBody>
      </p:sp>
      <p:sp>
        <p:nvSpPr>
          <p:cNvPr id="3" name="Title 1">
            <a:extLst>
              <a:ext uri="{FF2B5EF4-FFF2-40B4-BE49-F238E27FC236}">
                <a16:creationId xmlns:a16="http://schemas.microsoft.com/office/drawing/2014/main" id="{DC61794E-9481-8C26-2754-A1141D7B2CF8}"/>
              </a:ext>
            </a:extLst>
          </p:cNvPr>
          <p:cNvSpPr txBox="1">
            <a:spLocks/>
          </p:cNvSpPr>
          <p:nvPr userDrawn="1"/>
        </p:nvSpPr>
        <p:spPr>
          <a:xfrm>
            <a:off x="468924" y="642111"/>
            <a:ext cx="11254154" cy="754889"/>
          </a:xfrm>
          <a:prstGeom prst="rect">
            <a:avLst/>
          </a:prstGeom>
        </p:spPr>
        <p:txBody>
          <a:bodyPr vert="horz" wrap="square" lIns="0" tIns="0" rIns="0" bIns="0" rtlCol="0" anchor="t" anchorCtr="0">
            <a:noAutofit/>
          </a:bodyPr>
          <a:lstStyle>
            <a:lvl1pPr algn="l" defTabSz="914400" rtl="0" eaLnBrk="1" latinLnBrk="0" hangingPunct="1">
              <a:lnSpc>
                <a:spcPts val="3000"/>
              </a:lnSpc>
              <a:spcBef>
                <a:spcPct val="0"/>
              </a:spcBef>
              <a:spcAft>
                <a:spcPts val="600"/>
              </a:spcAft>
              <a:buNone/>
              <a:defRPr sz="2700" b="1" i="0" kern="1200" baseline="0">
                <a:solidFill>
                  <a:schemeClr val="tx2"/>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
        <p:nvSpPr>
          <p:cNvPr id="5" name="Text Placeholder 11">
            <a:extLst>
              <a:ext uri="{FF2B5EF4-FFF2-40B4-BE49-F238E27FC236}">
                <a16:creationId xmlns:a16="http://schemas.microsoft.com/office/drawing/2014/main" id="{F58C41EB-6C09-DC6B-B49D-1CD6D5FEE166}"/>
              </a:ext>
            </a:extLst>
          </p:cNvPr>
          <p:cNvSpPr>
            <a:spLocks noGrp="1"/>
          </p:cNvSpPr>
          <p:nvPr>
            <p:ph type="body" sz="quarter" idx="14"/>
          </p:nvPr>
        </p:nvSpPr>
        <p:spPr>
          <a:xfrm>
            <a:off x="468924" y="1610360"/>
            <a:ext cx="2469352" cy="3885565"/>
          </a:xfrm>
        </p:spPr>
        <p:txBody>
          <a:bodyPr numCol="1" spcCol="46800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2" name="Picture 1">
            <a:extLst>
              <a:ext uri="{FF2B5EF4-FFF2-40B4-BE49-F238E27FC236}">
                <a16:creationId xmlns:a16="http://schemas.microsoft.com/office/drawing/2014/main" id="{F2F540A0-C382-A7A5-7801-7EDD15AC66EC}"/>
              </a:ext>
            </a:extLst>
          </p:cNvPr>
          <p:cNvPicPr>
            <a:picLocks noChangeAspect="1"/>
          </p:cNvPicPr>
          <p:nvPr userDrawn="1"/>
        </p:nvPicPr>
        <p:blipFill>
          <a:blip r:embed="rId3"/>
          <a:stretch>
            <a:fillRect/>
          </a:stretch>
        </p:blipFill>
        <p:spPr>
          <a:xfrm>
            <a:off x="8730861" y="6255850"/>
            <a:ext cx="2997590" cy="306392"/>
          </a:xfrm>
          <a:prstGeom prst="rect">
            <a:avLst/>
          </a:prstGeom>
        </p:spPr>
      </p:pic>
    </p:spTree>
    <p:extLst>
      <p:ext uri="{BB962C8B-B14F-4D97-AF65-F5344CB8AC3E}">
        <p14:creationId xmlns:p14="http://schemas.microsoft.com/office/powerpoint/2010/main" val="311578341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MPS_Text + Chart + Image (Blue)">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AA7F1EF-4690-F0A3-FE2A-40B5D214D215}"/>
              </a:ext>
            </a:extLst>
          </p:cNvPr>
          <p:cNvSpPr/>
          <p:nvPr userDrawn="1"/>
        </p:nvSpPr>
        <p:spPr>
          <a:xfrm>
            <a:off x="0" y="5961219"/>
            <a:ext cx="12191999" cy="89534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B62482AB-7631-046F-DA12-82C8F481C208}"/>
              </a:ext>
            </a:extLst>
          </p:cNvPr>
          <p:cNvPicPr>
            <a:picLocks noChangeAspect="1"/>
          </p:cNvPicPr>
          <p:nvPr userDrawn="1"/>
        </p:nvPicPr>
        <p:blipFill>
          <a:blip r:embed="rId2"/>
          <a:stretch>
            <a:fillRect/>
          </a:stretch>
        </p:blipFill>
        <p:spPr>
          <a:xfrm>
            <a:off x="257563" y="6217737"/>
            <a:ext cx="1415662" cy="381443"/>
          </a:xfrm>
          <a:prstGeom prst="rect">
            <a:avLst/>
          </a:prstGeom>
        </p:spPr>
      </p:pic>
      <p:pic>
        <p:nvPicPr>
          <p:cNvPr id="8" name="Picture 7">
            <a:extLst>
              <a:ext uri="{FF2B5EF4-FFF2-40B4-BE49-F238E27FC236}">
                <a16:creationId xmlns:a16="http://schemas.microsoft.com/office/drawing/2014/main" id="{45EA111C-D94B-E4B5-D6D1-60D30C3B3CB2}"/>
              </a:ext>
            </a:extLst>
          </p:cNvPr>
          <p:cNvPicPr>
            <a:picLocks noChangeAspect="1"/>
          </p:cNvPicPr>
          <p:nvPr userDrawn="1"/>
        </p:nvPicPr>
        <p:blipFill>
          <a:blip r:embed="rId3"/>
          <a:srcRect/>
          <a:stretch/>
        </p:blipFill>
        <p:spPr>
          <a:xfrm>
            <a:off x="8730862" y="6255850"/>
            <a:ext cx="2997587" cy="306392"/>
          </a:xfrm>
          <a:prstGeom prst="rect">
            <a:avLst/>
          </a:prstGeom>
        </p:spPr>
      </p:pic>
      <p:sp>
        <p:nvSpPr>
          <p:cNvPr id="11" name="Chart Placeholder 10">
            <a:extLst>
              <a:ext uri="{FF2B5EF4-FFF2-40B4-BE49-F238E27FC236}">
                <a16:creationId xmlns:a16="http://schemas.microsoft.com/office/drawing/2014/main" id="{9006FFA5-4163-5FE7-019C-9F2A067F5546}"/>
              </a:ext>
            </a:extLst>
          </p:cNvPr>
          <p:cNvSpPr>
            <a:spLocks noGrp="1"/>
          </p:cNvSpPr>
          <p:nvPr>
            <p:ph type="chart" sz="quarter" idx="11" hasCustomPrompt="1"/>
          </p:nvPr>
        </p:nvSpPr>
        <p:spPr>
          <a:xfrm>
            <a:off x="3425778" y="1657350"/>
            <a:ext cx="3914188" cy="3838575"/>
          </a:xfrm>
        </p:spPr>
        <p:txBody>
          <a:bodyPr anchor="ctr" anchorCtr="0"/>
          <a:lstStyle>
            <a:lvl1pPr algn="ctr">
              <a:defRPr>
                <a:solidFill>
                  <a:schemeClr val="accent5"/>
                </a:solidFill>
              </a:defRPr>
            </a:lvl1pPr>
          </a:lstStyle>
          <a:p>
            <a:r>
              <a:rPr lang="en-US" dirty="0"/>
              <a:t>Insert chart</a:t>
            </a:r>
          </a:p>
        </p:txBody>
      </p:sp>
      <p:sp>
        <p:nvSpPr>
          <p:cNvPr id="3" name="Title 1">
            <a:extLst>
              <a:ext uri="{FF2B5EF4-FFF2-40B4-BE49-F238E27FC236}">
                <a16:creationId xmlns:a16="http://schemas.microsoft.com/office/drawing/2014/main" id="{DC61794E-9481-8C26-2754-A1141D7B2CF8}"/>
              </a:ext>
            </a:extLst>
          </p:cNvPr>
          <p:cNvSpPr txBox="1">
            <a:spLocks/>
          </p:cNvSpPr>
          <p:nvPr userDrawn="1"/>
        </p:nvSpPr>
        <p:spPr>
          <a:xfrm>
            <a:off x="468924" y="642111"/>
            <a:ext cx="11254154" cy="754889"/>
          </a:xfrm>
          <a:prstGeom prst="rect">
            <a:avLst/>
          </a:prstGeom>
        </p:spPr>
        <p:txBody>
          <a:bodyPr vert="horz" wrap="square" lIns="0" tIns="0" rIns="0" bIns="0" rtlCol="0" anchor="t" anchorCtr="0">
            <a:noAutofit/>
          </a:bodyPr>
          <a:lstStyle>
            <a:lvl1pPr algn="l" defTabSz="914400" rtl="0" eaLnBrk="1" latinLnBrk="0" hangingPunct="1">
              <a:lnSpc>
                <a:spcPts val="3000"/>
              </a:lnSpc>
              <a:spcBef>
                <a:spcPct val="0"/>
              </a:spcBef>
              <a:spcAft>
                <a:spcPts val="600"/>
              </a:spcAft>
              <a:buNone/>
              <a:defRPr sz="2700" b="1" i="0" kern="1200" baseline="0">
                <a:solidFill>
                  <a:schemeClr val="tx2"/>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
        <p:nvSpPr>
          <p:cNvPr id="5" name="Text Placeholder 11">
            <a:extLst>
              <a:ext uri="{FF2B5EF4-FFF2-40B4-BE49-F238E27FC236}">
                <a16:creationId xmlns:a16="http://schemas.microsoft.com/office/drawing/2014/main" id="{F58C41EB-6C09-DC6B-B49D-1CD6D5FEE166}"/>
              </a:ext>
            </a:extLst>
          </p:cNvPr>
          <p:cNvSpPr>
            <a:spLocks noGrp="1"/>
          </p:cNvSpPr>
          <p:nvPr>
            <p:ph type="body" sz="quarter" idx="14"/>
          </p:nvPr>
        </p:nvSpPr>
        <p:spPr>
          <a:xfrm>
            <a:off x="468924" y="1610360"/>
            <a:ext cx="2469352" cy="3885565"/>
          </a:xfrm>
        </p:spPr>
        <p:txBody>
          <a:bodyPr numCol="1" spcCol="46800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Picture Placeholder 23">
            <a:extLst>
              <a:ext uri="{FF2B5EF4-FFF2-40B4-BE49-F238E27FC236}">
                <a16:creationId xmlns:a16="http://schemas.microsoft.com/office/drawing/2014/main" id="{B4DF5F39-D070-A046-0012-0DEB1E613F2E}"/>
              </a:ext>
            </a:extLst>
          </p:cNvPr>
          <p:cNvSpPr>
            <a:spLocks noGrp="1"/>
          </p:cNvSpPr>
          <p:nvPr>
            <p:ph type="pic" sz="quarter" idx="10" hasCustomPrompt="1"/>
          </p:nvPr>
        </p:nvSpPr>
        <p:spPr>
          <a:xfrm>
            <a:off x="7808889" y="1657350"/>
            <a:ext cx="3921791" cy="3838575"/>
          </a:xfrm>
          <a:solidFill>
            <a:srgbClr val="A6A6A6"/>
          </a:solidFill>
        </p:spPr>
        <p:txBody>
          <a:bodyPr anchor="ctr" anchorCtr="1"/>
          <a:lstStyle>
            <a:lvl1pPr>
              <a:defRPr>
                <a:solidFill>
                  <a:schemeClr val="bg1"/>
                </a:solidFill>
              </a:defRPr>
            </a:lvl1pPr>
          </a:lstStyle>
          <a:p>
            <a:r>
              <a:rPr lang="en-US" dirty="0"/>
              <a:t>Insert picture</a:t>
            </a:r>
          </a:p>
        </p:txBody>
      </p:sp>
    </p:spTree>
    <p:extLst>
      <p:ext uri="{BB962C8B-B14F-4D97-AF65-F5344CB8AC3E}">
        <p14:creationId xmlns:p14="http://schemas.microsoft.com/office/powerpoint/2010/main" val="415780553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MPS_Text + Chart + Image (White)">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AA7F1EF-4690-F0A3-FE2A-40B5D214D215}"/>
              </a:ext>
            </a:extLst>
          </p:cNvPr>
          <p:cNvSpPr/>
          <p:nvPr userDrawn="1"/>
        </p:nvSpPr>
        <p:spPr>
          <a:xfrm>
            <a:off x="0" y="5961219"/>
            <a:ext cx="12191999" cy="8953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B62482AB-7631-046F-DA12-82C8F481C208}"/>
              </a:ext>
            </a:extLst>
          </p:cNvPr>
          <p:cNvPicPr>
            <a:picLocks noChangeAspect="1"/>
          </p:cNvPicPr>
          <p:nvPr userDrawn="1"/>
        </p:nvPicPr>
        <p:blipFill>
          <a:blip r:embed="rId2"/>
          <a:stretch>
            <a:fillRect/>
          </a:stretch>
        </p:blipFill>
        <p:spPr>
          <a:xfrm>
            <a:off x="257563" y="6217737"/>
            <a:ext cx="1415662" cy="381443"/>
          </a:xfrm>
          <a:prstGeom prst="rect">
            <a:avLst/>
          </a:prstGeom>
        </p:spPr>
      </p:pic>
      <p:sp>
        <p:nvSpPr>
          <p:cNvPr id="11" name="Chart Placeholder 10">
            <a:extLst>
              <a:ext uri="{FF2B5EF4-FFF2-40B4-BE49-F238E27FC236}">
                <a16:creationId xmlns:a16="http://schemas.microsoft.com/office/drawing/2014/main" id="{9006FFA5-4163-5FE7-019C-9F2A067F5546}"/>
              </a:ext>
            </a:extLst>
          </p:cNvPr>
          <p:cNvSpPr>
            <a:spLocks noGrp="1"/>
          </p:cNvSpPr>
          <p:nvPr>
            <p:ph type="chart" sz="quarter" idx="11" hasCustomPrompt="1"/>
          </p:nvPr>
        </p:nvSpPr>
        <p:spPr>
          <a:xfrm>
            <a:off x="3425778" y="1657350"/>
            <a:ext cx="3914188" cy="3838575"/>
          </a:xfrm>
        </p:spPr>
        <p:txBody>
          <a:bodyPr anchor="ctr" anchorCtr="0"/>
          <a:lstStyle>
            <a:lvl1pPr algn="ctr">
              <a:defRPr>
                <a:solidFill>
                  <a:schemeClr val="accent5"/>
                </a:solidFill>
              </a:defRPr>
            </a:lvl1pPr>
          </a:lstStyle>
          <a:p>
            <a:r>
              <a:rPr lang="en-US" dirty="0"/>
              <a:t>Insert chart</a:t>
            </a:r>
          </a:p>
        </p:txBody>
      </p:sp>
      <p:sp>
        <p:nvSpPr>
          <p:cNvPr id="3" name="Title 1">
            <a:extLst>
              <a:ext uri="{FF2B5EF4-FFF2-40B4-BE49-F238E27FC236}">
                <a16:creationId xmlns:a16="http://schemas.microsoft.com/office/drawing/2014/main" id="{DC61794E-9481-8C26-2754-A1141D7B2CF8}"/>
              </a:ext>
            </a:extLst>
          </p:cNvPr>
          <p:cNvSpPr txBox="1">
            <a:spLocks/>
          </p:cNvSpPr>
          <p:nvPr userDrawn="1"/>
        </p:nvSpPr>
        <p:spPr>
          <a:xfrm>
            <a:off x="468924" y="642111"/>
            <a:ext cx="11254154" cy="754889"/>
          </a:xfrm>
          <a:prstGeom prst="rect">
            <a:avLst/>
          </a:prstGeom>
        </p:spPr>
        <p:txBody>
          <a:bodyPr vert="horz" wrap="square" lIns="0" tIns="0" rIns="0" bIns="0" rtlCol="0" anchor="t" anchorCtr="0">
            <a:noAutofit/>
          </a:bodyPr>
          <a:lstStyle>
            <a:lvl1pPr algn="l" defTabSz="914400" rtl="0" eaLnBrk="1" latinLnBrk="0" hangingPunct="1">
              <a:lnSpc>
                <a:spcPts val="3000"/>
              </a:lnSpc>
              <a:spcBef>
                <a:spcPct val="0"/>
              </a:spcBef>
              <a:spcAft>
                <a:spcPts val="600"/>
              </a:spcAft>
              <a:buNone/>
              <a:defRPr sz="2700" b="1" i="0" kern="1200" baseline="0">
                <a:solidFill>
                  <a:schemeClr val="tx2"/>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
        <p:nvSpPr>
          <p:cNvPr id="5" name="Text Placeholder 11">
            <a:extLst>
              <a:ext uri="{FF2B5EF4-FFF2-40B4-BE49-F238E27FC236}">
                <a16:creationId xmlns:a16="http://schemas.microsoft.com/office/drawing/2014/main" id="{F58C41EB-6C09-DC6B-B49D-1CD6D5FEE166}"/>
              </a:ext>
            </a:extLst>
          </p:cNvPr>
          <p:cNvSpPr>
            <a:spLocks noGrp="1"/>
          </p:cNvSpPr>
          <p:nvPr>
            <p:ph type="body" sz="quarter" idx="14"/>
          </p:nvPr>
        </p:nvSpPr>
        <p:spPr>
          <a:xfrm>
            <a:off x="468924" y="1610360"/>
            <a:ext cx="2469352" cy="3885565"/>
          </a:xfrm>
        </p:spPr>
        <p:txBody>
          <a:bodyPr numCol="1" spcCol="46800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Picture Placeholder 23">
            <a:extLst>
              <a:ext uri="{FF2B5EF4-FFF2-40B4-BE49-F238E27FC236}">
                <a16:creationId xmlns:a16="http://schemas.microsoft.com/office/drawing/2014/main" id="{B4DF5F39-D070-A046-0012-0DEB1E613F2E}"/>
              </a:ext>
            </a:extLst>
          </p:cNvPr>
          <p:cNvSpPr>
            <a:spLocks noGrp="1"/>
          </p:cNvSpPr>
          <p:nvPr>
            <p:ph type="pic" sz="quarter" idx="10" hasCustomPrompt="1"/>
          </p:nvPr>
        </p:nvSpPr>
        <p:spPr>
          <a:xfrm>
            <a:off x="7808889" y="1657350"/>
            <a:ext cx="3921791" cy="3838575"/>
          </a:xfrm>
          <a:solidFill>
            <a:srgbClr val="A6A6A6"/>
          </a:solidFill>
        </p:spPr>
        <p:txBody>
          <a:bodyPr anchor="ctr" anchorCtr="1"/>
          <a:lstStyle>
            <a:lvl1pPr>
              <a:defRPr>
                <a:solidFill>
                  <a:schemeClr val="bg1"/>
                </a:solidFill>
              </a:defRPr>
            </a:lvl1pPr>
          </a:lstStyle>
          <a:p>
            <a:r>
              <a:rPr lang="en-US" dirty="0"/>
              <a:t>Insert picture</a:t>
            </a:r>
          </a:p>
        </p:txBody>
      </p:sp>
      <p:pic>
        <p:nvPicPr>
          <p:cNvPr id="2" name="Picture 1">
            <a:extLst>
              <a:ext uri="{FF2B5EF4-FFF2-40B4-BE49-F238E27FC236}">
                <a16:creationId xmlns:a16="http://schemas.microsoft.com/office/drawing/2014/main" id="{053A30CA-1AC2-884E-F05A-48A27197E2AE}"/>
              </a:ext>
            </a:extLst>
          </p:cNvPr>
          <p:cNvPicPr>
            <a:picLocks noChangeAspect="1"/>
          </p:cNvPicPr>
          <p:nvPr userDrawn="1"/>
        </p:nvPicPr>
        <p:blipFill>
          <a:blip r:embed="rId3"/>
          <a:stretch>
            <a:fillRect/>
          </a:stretch>
        </p:blipFill>
        <p:spPr>
          <a:xfrm>
            <a:off x="8730861" y="6255850"/>
            <a:ext cx="2997590" cy="306392"/>
          </a:xfrm>
          <a:prstGeom prst="rect">
            <a:avLst/>
          </a:prstGeom>
        </p:spPr>
      </p:pic>
    </p:spTree>
    <p:extLst>
      <p:ext uri="{BB962C8B-B14F-4D97-AF65-F5344CB8AC3E}">
        <p14:creationId xmlns:p14="http://schemas.microsoft.com/office/powerpoint/2010/main" val="219982619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MPS_Image Only (Blu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AA7F1EF-4690-F0A3-FE2A-40B5D214D215}"/>
              </a:ext>
            </a:extLst>
          </p:cNvPr>
          <p:cNvSpPr/>
          <p:nvPr userDrawn="1"/>
        </p:nvSpPr>
        <p:spPr>
          <a:xfrm>
            <a:off x="0" y="5961219"/>
            <a:ext cx="12191999" cy="89534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559C5D89-FAB1-53FB-0D94-885F17EAEFF1}"/>
              </a:ext>
            </a:extLst>
          </p:cNvPr>
          <p:cNvPicPr>
            <a:picLocks noChangeAspect="1"/>
          </p:cNvPicPr>
          <p:nvPr userDrawn="1"/>
        </p:nvPicPr>
        <p:blipFill>
          <a:blip r:embed="rId3"/>
          <a:stretch>
            <a:fillRect/>
          </a:stretch>
        </p:blipFill>
        <p:spPr>
          <a:xfrm>
            <a:off x="257563" y="6217737"/>
            <a:ext cx="1415662" cy="381443"/>
          </a:xfrm>
          <a:prstGeom prst="rect">
            <a:avLst/>
          </a:prstGeom>
        </p:spPr>
      </p:pic>
      <p:pic>
        <p:nvPicPr>
          <p:cNvPr id="4" name="Picture 3">
            <a:extLst>
              <a:ext uri="{FF2B5EF4-FFF2-40B4-BE49-F238E27FC236}">
                <a16:creationId xmlns:a16="http://schemas.microsoft.com/office/drawing/2014/main" id="{6002220F-66FA-86DC-6195-4E8D7DFBA712}"/>
              </a:ext>
            </a:extLst>
          </p:cNvPr>
          <p:cNvPicPr>
            <a:picLocks noChangeAspect="1"/>
          </p:cNvPicPr>
          <p:nvPr userDrawn="1"/>
        </p:nvPicPr>
        <p:blipFill>
          <a:blip r:embed="rId4"/>
          <a:srcRect/>
          <a:stretch/>
        </p:blipFill>
        <p:spPr>
          <a:xfrm>
            <a:off x="8730862" y="6255850"/>
            <a:ext cx="2997587" cy="306392"/>
          </a:xfrm>
          <a:prstGeom prst="rect">
            <a:avLst/>
          </a:prstGeom>
        </p:spPr>
      </p:pic>
    </p:spTree>
    <p:extLst>
      <p:ext uri="{BB962C8B-B14F-4D97-AF65-F5344CB8AC3E}">
        <p14:creationId xmlns:p14="http://schemas.microsoft.com/office/powerpoint/2010/main" val="153577175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MPS_Image Only (Whit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398956B-48EC-DF2B-0636-A5A27DC15850}"/>
              </a:ext>
            </a:extLst>
          </p:cNvPr>
          <p:cNvSpPr/>
          <p:nvPr userDrawn="1"/>
        </p:nvSpPr>
        <p:spPr>
          <a:xfrm>
            <a:off x="0" y="5961219"/>
            <a:ext cx="12191999" cy="8953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28ACC81C-DCF3-37EE-67F2-AC7252CEA0DF}"/>
              </a:ext>
            </a:extLst>
          </p:cNvPr>
          <p:cNvPicPr>
            <a:picLocks noChangeAspect="1"/>
          </p:cNvPicPr>
          <p:nvPr userDrawn="1"/>
        </p:nvPicPr>
        <p:blipFill>
          <a:blip r:embed="rId3"/>
          <a:stretch>
            <a:fillRect/>
          </a:stretch>
        </p:blipFill>
        <p:spPr>
          <a:xfrm>
            <a:off x="257563" y="6217737"/>
            <a:ext cx="1415662" cy="381443"/>
          </a:xfrm>
          <a:prstGeom prst="rect">
            <a:avLst/>
          </a:prstGeom>
        </p:spPr>
      </p:pic>
      <p:pic>
        <p:nvPicPr>
          <p:cNvPr id="4" name="Picture 3">
            <a:extLst>
              <a:ext uri="{FF2B5EF4-FFF2-40B4-BE49-F238E27FC236}">
                <a16:creationId xmlns:a16="http://schemas.microsoft.com/office/drawing/2014/main" id="{A53CFB76-58EE-3CDB-74ED-34D0506C0ED3}"/>
              </a:ext>
            </a:extLst>
          </p:cNvPr>
          <p:cNvPicPr>
            <a:picLocks noChangeAspect="1"/>
          </p:cNvPicPr>
          <p:nvPr userDrawn="1"/>
        </p:nvPicPr>
        <p:blipFill>
          <a:blip r:embed="rId4"/>
          <a:stretch>
            <a:fillRect/>
          </a:stretch>
        </p:blipFill>
        <p:spPr>
          <a:xfrm>
            <a:off x="8730861" y="6255850"/>
            <a:ext cx="2997590" cy="306392"/>
          </a:xfrm>
          <a:prstGeom prst="rect">
            <a:avLst/>
          </a:prstGeom>
        </p:spPr>
      </p:pic>
    </p:spTree>
    <p:extLst>
      <p:ext uri="{BB962C8B-B14F-4D97-AF65-F5344CB8AC3E}">
        <p14:creationId xmlns:p14="http://schemas.microsoft.com/office/powerpoint/2010/main" val="14747053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MPS_End Slide (Blue)">
    <p:bg>
      <p:bgPr>
        <a:solidFill>
          <a:schemeClr val="tx2"/>
        </a:solidFill>
        <a:effectLst/>
      </p:bgPr>
    </p:bg>
    <p:spTree>
      <p:nvGrpSpPr>
        <p:cNvPr id="1" name=""/>
        <p:cNvGrpSpPr/>
        <p:nvPr/>
      </p:nvGrpSpPr>
      <p:grpSpPr>
        <a:xfrm>
          <a:off x="0" y="0"/>
          <a:ext cx="0" cy="0"/>
          <a:chOff x="0" y="0"/>
          <a:chExt cx="0" cy="0"/>
        </a:xfrm>
      </p:grpSpPr>
      <p:pic>
        <p:nvPicPr>
          <p:cNvPr id="3" name="MPS_New Brand_Logo Animation_Blue (3840x2160px).mp4">
            <a:hlinkClick r:id="" action="ppaction://media"/>
            <a:extLst>
              <a:ext uri="{FF2B5EF4-FFF2-40B4-BE49-F238E27FC236}">
                <a16:creationId xmlns:a16="http://schemas.microsoft.com/office/drawing/2014/main" id="{2850E1F6-5AD4-0949-1629-57A10E6D0C3D}"/>
              </a:ext>
            </a:extLst>
          </p:cNvPr>
          <p:cNvPicPr>
            <a:picLocks noChangeAspect="1"/>
          </p:cNvPicPr>
          <p:nvPr userDrawn="1">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2573142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0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MPS_End Slide (Black)">
    <p:bg>
      <p:bgPr>
        <a:solidFill>
          <a:schemeClr val="tx1"/>
        </a:solidFill>
        <a:effectLst/>
      </p:bgPr>
    </p:bg>
    <p:spTree>
      <p:nvGrpSpPr>
        <p:cNvPr id="1" name=""/>
        <p:cNvGrpSpPr/>
        <p:nvPr/>
      </p:nvGrpSpPr>
      <p:grpSpPr>
        <a:xfrm>
          <a:off x="0" y="0"/>
          <a:ext cx="0" cy="0"/>
          <a:chOff x="0" y="0"/>
          <a:chExt cx="0" cy="0"/>
        </a:xfrm>
      </p:grpSpPr>
      <p:pic>
        <p:nvPicPr>
          <p:cNvPr id="2" name="MPS_New Brand_Logo Animation_Black (3840x2160px).mp4">
            <a:hlinkClick r:id="" action="ppaction://media"/>
            <a:extLst>
              <a:ext uri="{FF2B5EF4-FFF2-40B4-BE49-F238E27FC236}">
                <a16:creationId xmlns:a16="http://schemas.microsoft.com/office/drawing/2014/main" id="{58E9D47E-2C0E-6D39-8248-210F993A528B}"/>
              </a:ext>
            </a:extLst>
          </p:cNvPr>
          <p:cNvPicPr>
            <a:picLocks noChangeAspect="1"/>
          </p:cNvPicPr>
          <p:nvPr userDrawn="1">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2532301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1C6D31-58AB-C51B-DDD7-DF808665B719}"/>
              </a:ext>
            </a:extLst>
          </p:cNvPr>
          <p:cNvSpPr>
            <a:spLocks noGrp="1"/>
          </p:cNvSpPr>
          <p:nvPr>
            <p:ph type="title"/>
          </p:nvPr>
        </p:nvSpPr>
        <p:spPr>
          <a:xfrm>
            <a:off x="468923" y="642111"/>
            <a:ext cx="11254154" cy="754889"/>
          </a:xfrm>
          <a:prstGeom prst="rect">
            <a:avLst/>
          </a:prstGeom>
        </p:spPr>
        <p:txBody>
          <a:bodyPr vert="horz" wrap="square" lIns="0" tIns="0" rIns="0" bIns="0" rtlCol="0" anchor="t" anchorCtr="0">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4CE9E41-AE83-EF0E-1B94-4CB5C02A9CE4}"/>
              </a:ext>
            </a:extLst>
          </p:cNvPr>
          <p:cNvSpPr>
            <a:spLocks noGrp="1"/>
          </p:cNvSpPr>
          <p:nvPr>
            <p:ph type="body" idx="1"/>
          </p:nvPr>
        </p:nvSpPr>
        <p:spPr>
          <a:xfrm>
            <a:off x="468923" y="1610360"/>
            <a:ext cx="11254154" cy="3885565"/>
          </a:xfrm>
          <a:prstGeom prst="rect">
            <a:avLst/>
          </a:prstGeom>
        </p:spPr>
        <p:txBody>
          <a:bodyPr vert="horz" lIns="0" tIns="0" rIns="0" bIns="0" rtlCol="0">
            <a:no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4045562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 id="2147483690" r:id="rId30"/>
    <p:sldLayoutId id="2147483691" r:id="rId31"/>
    <p:sldLayoutId id="2147483692" r:id="rId32"/>
  </p:sldLayoutIdLst>
  <p:txStyles>
    <p:titleStyle>
      <a:lvl1pPr algn="l" defTabSz="914400" rtl="0" eaLnBrk="1" latinLnBrk="0" hangingPunct="1">
        <a:lnSpc>
          <a:spcPts val="3000"/>
        </a:lnSpc>
        <a:spcBef>
          <a:spcPct val="0"/>
        </a:spcBef>
        <a:spcAft>
          <a:spcPts val="600"/>
        </a:spcAft>
        <a:buNone/>
        <a:defRPr sz="2700" b="1" i="0" kern="1200" baseline="0">
          <a:solidFill>
            <a:schemeClr val="tx2"/>
          </a:solidFill>
          <a:latin typeface="Arial" panose="020B0604020202020204" pitchFamily="34" charset="0"/>
          <a:ea typeface="+mj-ea"/>
          <a:cs typeface="Arial" panose="020B0604020202020204" pitchFamily="34" charset="0"/>
        </a:defRPr>
      </a:lvl1pPr>
    </p:titleStyle>
    <p:bodyStyle>
      <a:lvl1pPr marL="0" indent="-180000" algn="l" defTabSz="180000" rtl="0" eaLnBrk="1" latinLnBrk="0" hangingPunct="1">
        <a:lnSpc>
          <a:spcPts val="1900"/>
        </a:lnSpc>
        <a:spcBef>
          <a:spcPts val="800"/>
        </a:spcBef>
        <a:spcAft>
          <a:spcPts val="500"/>
        </a:spcAft>
        <a:buFont typeface="Arial" panose="020B0604020202020204" pitchFamily="34" charset="0"/>
        <a:buNone/>
        <a:tabLst/>
        <a:defRPr sz="1600" b="1" i="0" kern="1200" baseline="0">
          <a:solidFill>
            <a:schemeClr val="tx2"/>
          </a:solidFill>
          <a:latin typeface="Arial" panose="020B0604020202020204" pitchFamily="34" charset="0"/>
          <a:ea typeface="+mn-ea"/>
          <a:cs typeface="Arial" panose="020B0604020202020204" pitchFamily="34" charset="0"/>
        </a:defRPr>
      </a:lvl1pPr>
      <a:lvl2pPr marL="0" indent="0" algn="l" defTabSz="180000" rtl="0" eaLnBrk="1" latinLnBrk="0" hangingPunct="1">
        <a:lnSpc>
          <a:spcPts val="1700"/>
        </a:lnSpc>
        <a:spcBef>
          <a:spcPts val="0"/>
        </a:spcBef>
        <a:spcAft>
          <a:spcPts val="600"/>
        </a:spcAft>
        <a:buClr>
          <a:schemeClr val="tx2"/>
        </a:buClr>
        <a:buFont typeface="Arial" panose="020B0604020202020204" pitchFamily="34" charset="0"/>
        <a:buNone/>
        <a:tabLst/>
        <a:defRPr sz="1400" kern="1200">
          <a:solidFill>
            <a:schemeClr val="tx1"/>
          </a:solidFill>
          <a:latin typeface="Arial" panose="020B0604020202020204" pitchFamily="34" charset="0"/>
          <a:ea typeface="+mn-ea"/>
          <a:cs typeface="Arial" panose="020B0604020202020204" pitchFamily="34" charset="0"/>
        </a:defRPr>
      </a:lvl2pPr>
      <a:lvl3pPr marL="0" indent="0" algn="l" defTabSz="180000" rtl="0" eaLnBrk="1" latinLnBrk="0" hangingPunct="1">
        <a:lnSpc>
          <a:spcPts val="1550"/>
        </a:lnSpc>
        <a:spcBef>
          <a:spcPts val="0"/>
        </a:spcBef>
        <a:spcAft>
          <a:spcPts val="400"/>
        </a:spcAft>
        <a:buClr>
          <a:schemeClr val="tx2"/>
        </a:buClr>
        <a:buFont typeface="System Font Regular"/>
        <a:buNone/>
        <a:defRPr sz="1200" kern="1200">
          <a:solidFill>
            <a:schemeClr val="tx1"/>
          </a:solidFill>
          <a:latin typeface="Arial" panose="020B0604020202020204" pitchFamily="34" charset="0"/>
          <a:ea typeface="+mn-ea"/>
          <a:cs typeface="Arial" panose="020B0604020202020204" pitchFamily="34" charset="0"/>
        </a:defRPr>
      </a:lvl3pPr>
      <a:lvl4pPr marL="0" indent="0" algn="l" defTabSz="180000" rtl="0" eaLnBrk="1" latinLnBrk="0" hangingPunct="1">
        <a:lnSpc>
          <a:spcPts val="1200"/>
        </a:lnSpc>
        <a:spcBef>
          <a:spcPts val="600"/>
        </a:spcBef>
        <a:spcAft>
          <a:spcPts val="250"/>
        </a:spcAft>
        <a:buFont typeface="Arial" panose="020B0604020202020204" pitchFamily="34" charset="0"/>
        <a:buNone/>
        <a:defRPr sz="900" b="1" kern="1200">
          <a:solidFill>
            <a:schemeClr val="tx1"/>
          </a:solidFill>
          <a:latin typeface="Arial" panose="020B0604020202020204" pitchFamily="34" charset="0"/>
          <a:ea typeface="+mn-ea"/>
          <a:cs typeface="Arial" panose="020B0604020202020204" pitchFamily="34" charset="0"/>
        </a:defRPr>
      </a:lvl4pPr>
      <a:lvl5pPr marL="0" indent="0" algn="l" defTabSz="180000" rtl="0" eaLnBrk="1" latinLnBrk="0" hangingPunct="1">
        <a:lnSpc>
          <a:spcPts val="1200"/>
        </a:lnSpc>
        <a:spcBef>
          <a:spcPts val="0"/>
        </a:spcBef>
        <a:spcAft>
          <a:spcPts val="300"/>
        </a:spcAft>
        <a:buFont typeface="Arial" panose="020B0604020202020204" pitchFamily="34" charset="0"/>
        <a:buNone/>
        <a:defRPr sz="900" kern="1200">
          <a:solidFill>
            <a:schemeClr val="tx1"/>
          </a:solidFill>
          <a:latin typeface="Arial" panose="020B0604020202020204" pitchFamily="34" charset="0"/>
          <a:ea typeface="+mn-ea"/>
          <a:cs typeface="Arial" panose="020B0604020202020204" pitchFamily="34" charset="0"/>
        </a:defRPr>
      </a:lvl5pPr>
      <a:lvl6pPr marL="180000" indent="-180000" algn="l" defTabSz="180000" rtl="0" eaLnBrk="1" latinLnBrk="0" hangingPunct="1">
        <a:lnSpc>
          <a:spcPts val="1700"/>
        </a:lnSpc>
        <a:spcBef>
          <a:spcPts val="0"/>
        </a:spcBef>
        <a:spcAft>
          <a:spcPts val="0"/>
        </a:spcAft>
        <a:buClr>
          <a:schemeClr val="tx2"/>
        </a:buClr>
        <a:buFont typeface="Arial" panose="020B0604020202020204" pitchFamily="34" charset="0"/>
        <a:buChar char="•"/>
        <a:defRPr sz="1400" kern="1200" baseline="0">
          <a:solidFill>
            <a:schemeClr val="tx1"/>
          </a:solidFill>
          <a:latin typeface="Arial" panose="020B0604020202020204" pitchFamily="34" charset="0"/>
          <a:ea typeface="+mn-ea"/>
          <a:cs typeface="+mn-cs"/>
        </a:defRPr>
      </a:lvl6pPr>
      <a:lvl7pPr marL="360000" indent="-180000" algn="l" defTabSz="180000" rtl="0" eaLnBrk="1" latinLnBrk="0" hangingPunct="1">
        <a:lnSpc>
          <a:spcPts val="1550"/>
        </a:lnSpc>
        <a:spcBef>
          <a:spcPts val="0"/>
        </a:spcBef>
        <a:spcAft>
          <a:spcPts val="0"/>
        </a:spcAft>
        <a:buClr>
          <a:schemeClr val="tx2"/>
        </a:buClr>
        <a:buFont typeface="System Font Regular"/>
        <a:buChar char="-"/>
        <a:defRPr sz="1200" kern="1200">
          <a:solidFill>
            <a:schemeClr val="tx1"/>
          </a:solidFill>
          <a:latin typeface="Arial" panose="020B0604020202020204" pitchFamily="34" charset="0"/>
          <a:ea typeface="+mn-ea"/>
          <a:cs typeface="Arial" panose="020B0604020202020204" pitchFamily="34" charset="0"/>
        </a:defRPr>
      </a:lvl7pPr>
      <a:lvl8pPr marL="540000" indent="-180000" algn="l" defTabSz="180000" rtl="0" eaLnBrk="1" latinLnBrk="0" hangingPunct="1">
        <a:lnSpc>
          <a:spcPts val="1200"/>
        </a:lnSpc>
        <a:spcBef>
          <a:spcPts val="0"/>
        </a:spcBef>
        <a:buClr>
          <a:schemeClr val="tx2"/>
        </a:buClr>
        <a:buFont typeface="Arial" panose="020B0604020202020204" pitchFamily="34" charset="0"/>
        <a:buChar char="•"/>
        <a:defRPr sz="900" kern="1200">
          <a:solidFill>
            <a:schemeClr val="tx1"/>
          </a:solidFill>
          <a:latin typeface="Arial" panose="020B0604020202020204" pitchFamily="34" charset="0"/>
          <a:ea typeface="+mn-ea"/>
          <a:cs typeface="Arial" panose="020B0604020202020204" pitchFamily="34" charset="0"/>
        </a:defRPr>
      </a:lvl8pPr>
      <a:lvl9pPr marL="720000" indent="-180000" algn="l" defTabSz="180000" rtl="0" eaLnBrk="1" latinLnBrk="0" hangingPunct="1">
        <a:lnSpc>
          <a:spcPts val="1200"/>
        </a:lnSpc>
        <a:spcBef>
          <a:spcPts val="0"/>
        </a:spcBef>
        <a:buClr>
          <a:schemeClr val="tx2"/>
        </a:buClr>
        <a:buFont typeface="System Font Regular"/>
        <a:buChar char="-"/>
        <a:defRPr sz="900" kern="1200">
          <a:solidFill>
            <a:schemeClr val="tx1"/>
          </a:solidFill>
          <a:latin typeface="Arial" panose="020B0604020202020204" pitchFamily="34" charset="0"/>
          <a:ea typeface="+mn-ea"/>
          <a:cs typeface="Arial" panose="020B0604020202020204" pitchFamily="34"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1.xml"/><Relationship Id="rId4" Type="http://schemas.openxmlformats.org/officeDocument/2006/relationships/chart" Target="../charts/chart5.xml"/></Relationships>
</file>

<file path=ppt/slides/_rels/slide8.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8.xml"/><Relationship Id="rId1" Type="http://schemas.openxmlformats.org/officeDocument/2006/relationships/slideLayout" Target="../slideLayouts/slideLayout11.xml"/><Relationship Id="rId4" Type="http://schemas.openxmlformats.org/officeDocument/2006/relationships/image" Target="../media/image11.emf"/></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76488681-03D7-6F8A-D7B2-71FF1AAA68F6}"/>
              </a:ext>
            </a:extLst>
          </p:cNvPr>
          <p:cNvSpPr>
            <a:spLocks noGrp="1"/>
          </p:cNvSpPr>
          <p:nvPr>
            <p:ph type="ctrTitle"/>
          </p:nvPr>
        </p:nvSpPr>
        <p:spPr>
          <a:xfrm>
            <a:off x="468141" y="1578026"/>
            <a:ext cx="11125444" cy="991883"/>
          </a:xfrm>
        </p:spPr>
        <p:txBody>
          <a:bodyPr/>
          <a:lstStyle/>
          <a:p>
            <a:pPr algn="ctr"/>
            <a:r>
              <a:rPr lang="en-GB" dirty="0"/>
              <a:t>Ward Panel Meeting</a:t>
            </a:r>
            <a:br>
              <a:rPr lang="en-GB" dirty="0"/>
            </a:br>
            <a:r>
              <a:rPr lang="en-GB" sz="1400" dirty="0"/>
              <a:t>Data retrieved from Oct25 – Mar26</a:t>
            </a:r>
            <a:endParaRPr lang="en-US" dirty="0"/>
          </a:p>
        </p:txBody>
      </p:sp>
      <p:sp>
        <p:nvSpPr>
          <p:cNvPr id="3" name="Text Placeholder 2"/>
          <p:cNvSpPr>
            <a:spLocks noGrp="1"/>
          </p:cNvSpPr>
          <p:nvPr>
            <p:ph type="body" sz="quarter" idx="11"/>
          </p:nvPr>
        </p:nvSpPr>
        <p:spPr/>
        <p:txBody>
          <a:bodyPr/>
          <a:lstStyle/>
          <a:p>
            <a:r>
              <a:rPr lang="en-GB" dirty="0"/>
              <a:t>Catford South Safer Neighbourhood Team</a:t>
            </a:r>
          </a:p>
        </p:txBody>
      </p:sp>
      <p:sp>
        <p:nvSpPr>
          <p:cNvPr id="4" name="Text Placeholder 2"/>
          <p:cNvSpPr>
            <a:spLocks noGrp="1"/>
          </p:cNvSpPr>
          <p:nvPr>
            <p:ph type="body" sz="quarter" idx="11"/>
          </p:nvPr>
        </p:nvSpPr>
        <p:spPr>
          <a:xfrm>
            <a:off x="10065906" y="4387676"/>
            <a:ext cx="2145632" cy="2117557"/>
          </a:xfrm>
        </p:spPr>
        <p:txBody>
          <a:bodyPr/>
          <a:lstStyle/>
          <a:p>
            <a:r>
              <a:rPr lang="en-GB" dirty="0"/>
              <a:t>Team Members</a:t>
            </a:r>
          </a:p>
          <a:p>
            <a:endParaRPr lang="en-GB" dirty="0"/>
          </a:p>
          <a:p>
            <a:r>
              <a:rPr lang="en-GB" dirty="0"/>
              <a:t>PC Hass Hassan</a:t>
            </a:r>
          </a:p>
          <a:p>
            <a:r>
              <a:rPr lang="en-GB" dirty="0"/>
              <a:t>PCSO Guleser Cater</a:t>
            </a:r>
          </a:p>
        </p:txBody>
      </p:sp>
    </p:spTree>
    <p:extLst>
      <p:ext uri="{BB962C8B-B14F-4D97-AF65-F5344CB8AC3E}">
        <p14:creationId xmlns:p14="http://schemas.microsoft.com/office/powerpoint/2010/main" val="10506476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687860" y="266975"/>
            <a:ext cx="10969704" cy="52322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33A1"/>
                </a:solidFill>
                <a:effectLst/>
                <a:uLnTx/>
                <a:uFillTx/>
                <a:latin typeface="Calibri" panose="020F0502020204030204"/>
                <a:ea typeface="+mn-ea"/>
                <a:cs typeface="+mn-cs"/>
              </a:rPr>
              <a:t>Ward Total</a:t>
            </a:r>
            <a:r>
              <a:rPr kumimoji="0" lang="en-GB" sz="2800" b="1" i="0" u="none" strike="noStrike" kern="1200" cap="none" spc="0" normalizeH="0" noProof="0" dirty="0">
                <a:ln>
                  <a:noFill/>
                </a:ln>
                <a:solidFill>
                  <a:srgbClr val="0033A1"/>
                </a:solidFill>
                <a:effectLst/>
                <a:uLnTx/>
                <a:uFillTx/>
                <a:latin typeface="Calibri" panose="020F0502020204030204"/>
                <a:ea typeface="+mn-ea"/>
                <a:cs typeface="+mn-cs"/>
              </a:rPr>
              <a:t> Notifiable Offences – Previous 6 Months</a:t>
            </a:r>
            <a:endParaRPr kumimoji="0" lang="en-GB" sz="2800" b="0" i="0" u="none" strike="noStrike" kern="1200" cap="none" spc="0" normalizeH="0" baseline="0" noProof="0" dirty="0">
              <a:ln>
                <a:noFill/>
              </a:ln>
              <a:solidFill>
                <a:srgbClr val="0033A1"/>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9E72925F-AC04-E824-4C38-695A29884266}"/>
              </a:ext>
            </a:extLst>
          </p:cNvPr>
          <p:cNvSpPr txBox="1"/>
          <p:nvPr/>
        </p:nvSpPr>
        <p:spPr>
          <a:xfrm>
            <a:off x="117845" y="2660072"/>
            <a:ext cx="769834" cy="461665"/>
          </a:xfrm>
          <a:prstGeom prst="rect">
            <a:avLst/>
          </a:prstGeom>
          <a:noFill/>
        </p:spPr>
        <p:txBody>
          <a:bodyPr wrap="square" rtlCol="0">
            <a:spAutoFit/>
          </a:bodyPr>
          <a:lstStyle/>
          <a:p>
            <a:r>
              <a:rPr lang="en-GB" sz="1200" dirty="0"/>
              <a:t>No. of incidents</a:t>
            </a:r>
          </a:p>
        </p:txBody>
      </p:sp>
      <p:graphicFrame>
        <p:nvGraphicFramePr>
          <p:cNvPr id="3" name="Chart 2">
            <a:extLst>
              <a:ext uri="{FF2B5EF4-FFF2-40B4-BE49-F238E27FC236}">
                <a16:creationId xmlns:a16="http://schemas.microsoft.com/office/drawing/2014/main" id="{AFB2094F-28A6-AF3D-4F22-8C23FC68D4E8}"/>
              </a:ext>
            </a:extLst>
          </p:cNvPr>
          <p:cNvGraphicFramePr>
            <a:graphicFrameLocks/>
          </p:cNvGraphicFramePr>
          <p:nvPr>
            <p:extLst>
              <p:ext uri="{D42A27DB-BD31-4B8C-83A1-F6EECF244321}">
                <p14:modId xmlns:p14="http://schemas.microsoft.com/office/powerpoint/2010/main" val="1798259262"/>
              </p:ext>
            </p:extLst>
          </p:nvPr>
        </p:nvGraphicFramePr>
        <p:xfrm>
          <a:off x="1231898" y="790195"/>
          <a:ext cx="9978407" cy="4779332"/>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9688750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791976" y="174857"/>
            <a:ext cx="10969704" cy="52322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33A1"/>
                </a:solidFill>
                <a:effectLst/>
                <a:uLnTx/>
                <a:uFillTx/>
                <a:latin typeface="Calibri" panose="020F0502020204030204"/>
                <a:ea typeface="+mn-ea"/>
                <a:cs typeface="+mn-cs"/>
              </a:rPr>
              <a:t>Percentage </a:t>
            </a:r>
            <a:r>
              <a:rPr lang="en-GB" sz="2800" b="1" dirty="0">
                <a:solidFill>
                  <a:srgbClr val="0033A1"/>
                </a:solidFill>
                <a:latin typeface="Calibri" panose="020F0502020204030204"/>
              </a:rPr>
              <a:t>of Crime</a:t>
            </a:r>
            <a:endParaRPr kumimoji="0" lang="en-GB" sz="2800" b="0" i="0" u="none" strike="noStrike" kern="1200" cap="none" spc="0" normalizeH="0" baseline="0" noProof="0" dirty="0">
              <a:ln>
                <a:noFill/>
              </a:ln>
              <a:solidFill>
                <a:srgbClr val="0033A1"/>
              </a:solidFill>
              <a:effectLst/>
              <a:uLnTx/>
              <a:uFillTx/>
              <a:latin typeface="Calibri" panose="020F0502020204030204"/>
              <a:ea typeface="+mn-ea"/>
              <a:cs typeface="+mn-cs"/>
            </a:endParaRPr>
          </a:p>
        </p:txBody>
      </p:sp>
      <p:sp>
        <p:nvSpPr>
          <p:cNvPr id="8" name="Rectangle 7"/>
          <p:cNvSpPr/>
          <p:nvPr/>
        </p:nvSpPr>
        <p:spPr>
          <a:xfrm>
            <a:off x="1205102" y="576157"/>
            <a:ext cx="9962254" cy="52322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1" noProof="0" dirty="0">
                <a:solidFill>
                  <a:srgbClr val="0033A1"/>
                </a:solidFill>
                <a:latin typeface="Calibri" panose="020F0502020204030204"/>
              </a:rPr>
              <a:t>  OCT25 – </a:t>
            </a:r>
            <a:r>
              <a:rPr lang="en-GB" sz="2800" b="1" dirty="0">
                <a:solidFill>
                  <a:srgbClr val="0033A1"/>
                </a:solidFill>
                <a:latin typeface="Calibri" panose="020F0502020204030204"/>
              </a:rPr>
              <a:t>MAR26 </a:t>
            </a:r>
            <a:r>
              <a:rPr lang="en-GB" sz="2800" b="1" noProof="0" dirty="0">
                <a:solidFill>
                  <a:srgbClr val="0033A1"/>
                </a:solidFill>
                <a:latin typeface="Calibri" panose="020F0502020204030204"/>
              </a:rPr>
              <a:t>%</a:t>
            </a:r>
            <a:endParaRPr kumimoji="0" lang="en-GB" sz="2800" b="1" u="none" strike="noStrike" kern="1200" cap="none" spc="0" normalizeH="0" baseline="0" noProof="0" dirty="0">
              <a:ln>
                <a:noFill/>
              </a:ln>
              <a:solidFill>
                <a:srgbClr val="0033A1"/>
              </a:solidFill>
              <a:effectLst/>
              <a:uLnTx/>
              <a:uFillTx/>
              <a:latin typeface="Calibri" panose="020F0502020204030204"/>
            </a:endParaRPr>
          </a:p>
        </p:txBody>
      </p:sp>
      <p:graphicFrame>
        <p:nvGraphicFramePr>
          <p:cNvPr id="3" name="Chart 2">
            <a:extLst>
              <a:ext uri="{FF2B5EF4-FFF2-40B4-BE49-F238E27FC236}">
                <a16:creationId xmlns:a16="http://schemas.microsoft.com/office/drawing/2014/main" id="{D7BD8622-3D3C-2066-C982-5DC9CCC78D9A}"/>
              </a:ext>
            </a:extLst>
          </p:cNvPr>
          <p:cNvGraphicFramePr>
            <a:graphicFrameLocks/>
          </p:cNvGraphicFramePr>
          <p:nvPr>
            <p:extLst>
              <p:ext uri="{D42A27DB-BD31-4B8C-83A1-F6EECF244321}">
                <p14:modId xmlns:p14="http://schemas.microsoft.com/office/powerpoint/2010/main" val="1500287598"/>
              </p:ext>
            </p:extLst>
          </p:nvPr>
        </p:nvGraphicFramePr>
        <p:xfrm>
          <a:off x="2167003" y="698077"/>
          <a:ext cx="8330784" cy="509989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0558753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687860" y="266975"/>
            <a:ext cx="10969704" cy="52322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33A1"/>
                </a:solidFill>
                <a:effectLst/>
                <a:uLnTx/>
                <a:uFillTx/>
                <a:latin typeface="Calibri" panose="020F0502020204030204"/>
                <a:ea typeface="+mn-ea"/>
                <a:cs typeface="+mn-cs"/>
              </a:rPr>
              <a:t>Ward Priority </a:t>
            </a:r>
            <a:r>
              <a:rPr lang="en-GB" sz="2800" b="1" dirty="0">
                <a:solidFill>
                  <a:srgbClr val="0033A1"/>
                </a:solidFill>
                <a:latin typeface="Calibri" panose="020F0502020204030204"/>
              </a:rPr>
              <a:t>1 </a:t>
            </a:r>
            <a:r>
              <a:rPr kumimoji="0" lang="en-GB" sz="2800" b="1" i="0" u="none" strike="noStrike" kern="1200" cap="none" spc="0" normalizeH="0" baseline="0" noProof="0" dirty="0">
                <a:ln>
                  <a:noFill/>
                </a:ln>
                <a:solidFill>
                  <a:srgbClr val="0033A1"/>
                </a:solidFill>
                <a:effectLst/>
                <a:uLnTx/>
                <a:uFillTx/>
                <a:latin typeface="Calibri" panose="020F0502020204030204"/>
                <a:ea typeface="+mn-ea"/>
                <a:cs typeface="+mn-cs"/>
              </a:rPr>
              <a:t>– ASB</a:t>
            </a:r>
            <a:endParaRPr kumimoji="0" lang="en-GB" sz="2800" b="0" i="0" u="none" strike="noStrike" kern="1200" cap="none" spc="0" normalizeH="0" baseline="0" noProof="0" dirty="0">
              <a:ln>
                <a:noFill/>
              </a:ln>
              <a:solidFill>
                <a:srgbClr val="0033A1"/>
              </a:solidFill>
              <a:effectLst/>
              <a:uLnTx/>
              <a:uFillTx/>
              <a:latin typeface="Calibri" panose="020F0502020204030204"/>
              <a:ea typeface="+mn-ea"/>
              <a:cs typeface="+mn-cs"/>
            </a:endParaRPr>
          </a:p>
        </p:txBody>
      </p:sp>
      <p:sp>
        <p:nvSpPr>
          <p:cNvPr id="8" name="TextBox 7"/>
          <p:cNvSpPr txBox="1"/>
          <p:nvPr/>
        </p:nvSpPr>
        <p:spPr>
          <a:xfrm>
            <a:off x="7513266" y="1764707"/>
            <a:ext cx="4458296" cy="2862322"/>
          </a:xfrm>
          <a:prstGeom prst="rect">
            <a:avLst/>
          </a:prstGeom>
          <a:solidFill>
            <a:schemeClr val="bg1"/>
          </a:solidFill>
          <a:ln>
            <a:solidFill>
              <a:schemeClr val="tx1"/>
            </a:solidFill>
          </a:ln>
        </p:spPr>
        <p:txBody>
          <a:bodyPr wrap="square" rtlCol="0">
            <a:spAutoFit/>
          </a:bodyPr>
          <a:lstStyle/>
          <a:p>
            <a:r>
              <a:rPr lang="en-GB" dirty="0"/>
              <a:t>Actions Taken by your Ward Team in line with Priority:-</a:t>
            </a:r>
          </a:p>
          <a:p>
            <a:r>
              <a:rPr lang="en-GB" dirty="0"/>
              <a:t>1. Closure Orders</a:t>
            </a:r>
          </a:p>
          <a:p>
            <a:r>
              <a:rPr lang="en-GB" dirty="0"/>
              <a:t>2. Home Visits</a:t>
            </a:r>
          </a:p>
          <a:p>
            <a:r>
              <a:rPr lang="en-GB" dirty="0"/>
              <a:t>3. Multiple Community Protection Warnings/ Notices issued</a:t>
            </a:r>
          </a:p>
          <a:p>
            <a:r>
              <a:rPr lang="en-GB" dirty="0"/>
              <a:t>4. Liaising with housing associations and local authorities</a:t>
            </a:r>
          </a:p>
          <a:p>
            <a:r>
              <a:rPr lang="en-GB" dirty="0"/>
              <a:t>5. Targeted area patrols</a:t>
            </a:r>
          </a:p>
          <a:p>
            <a:endParaRPr lang="en-GB" dirty="0"/>
          </a:p>
        </p:txBody>
      </p:sp>
      <p:sp>
        <p:nvSpPr>
          <p:cNvPr id="4" name="TextBox 3">
            <a:extLst>
              <a:ext uri="{FF2B5EF4-FFF2-40B4-BE49-F238E27FC236}">
                <a16:creationId xmlns:a16="http://schemas.microsoft.com/office/drawing/2014/main" id="{BBAECEFC-3D98-43DA-A4E2-56E84BA1ECAD}"/>
              </a:ext>
            </a:extLst>
          </p:cNvPr>
          <p:cNvSpPr txBox="1"/>
          <p:nvPr/>
        </p:nvSpPr>
        <p:spPr>
          <a:xfrm>
            <a:off x="220438" y="456741"/>
            <a:ext cx="769834" cy="461665"/>
          </a:xfrm>
          <a:prstGeom prst="rect">
            <a:avLst/>
          </a:prstGeom>
          <a:noFill/>
        </p:spPr>
        <p:txBody>
          <a:bodyPr wrap="square" rtlCol="0">
            <a:spAutoFit/>
          </a:bodyPr>
          <a:lstStyle/>
          <a:p>
            <a:r>
              <a:rPr lang="en-GB" sz="1200" dirty="0"/>
              <a:t>No. of incidents</a:t>
            </a:r>
          </a:p>
        </p:txBody>
      </p:sp>
      <p:graphicFrame>
        <p:nvGraphicFramePr>
          <p:cNvPr id="3" name="Chart 2">
            <a:extLst>
              <a:ext uri="{FF2B5EF4-FFF2-40B4-BE49-F238E27FC236}">
                <a16:creationId xmlns:a16="http://schemas.microsoft.com/office/drawing/2014/main" id="{ABF88AB8-8925-7941-516D-F72CDF5A9E6F}"/>
              </a:ext>
            </a:extLst>
          </p:cNvPr>
          <p:cNvGraphicFramePr>
            <a:graphicFrameLocks/>
          </p:cNvGraphicFramePr>
          <p:nvPr>
            <p:extLst>
              <p:ext uri="{D42A27DB-BD31-4B8C-83A1-F6EECF244321}">
                <p14:modId xmlns:p14="http://schemas.microsoft.com/office/powerpoint/2010/main" val="1686883069"/>
              </p:ext>
            </p:extLst>
          </p:nvPr>
        </p:nvGraphicFramePr>
        <p:xfrm>
          <a:off x="220438" y="1108172"/>
          <a:ext cx="6987884" cy="4342602"/>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9096420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687860" y="266975"/>
            <a:ext cx="10969704" cy="52322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33A1"/>
                </a:solidFill>
                <a:effectLst/>
                <a:uLnTx/>
                <a:uFillTx/>
                <a:latin typeface="Calibri" panose="020F0502020204030204"/>
                <a:ea typeface="+mn-ea"/>
                <a:cs typeface="+mn-cs"/>
              </a:rPr>
              <a:t>Ward Priority 1 – </a:t>
            </a:r>
            <a:r>
              <a:rPr lang="en-GB" sz="2800" b="1" dirty="0">
                <a:solidFill>
                  <a:srgbClr val="0033A1"/>
                </a:solidFill>
                <a:latin typeface="Calibri" panose="020F0502020204030204"/>
              </a:rPr>
              <a:t>Anti Social Behaviour</a:t>
            </a:r>
            <a:endParaRPr kumimoji="0" lang="en-GB" sz="2800" b="0" i="0" u="none" strike="noStrike" kern="1200" cap="none" spc="0" normalizeH="0" baseline="0" noProof="0" dirty="0">
              <a:ln>
                <a:noFill/>
              </a:ln>
              <a:solidFill>
                <a:srgbClr val="0033A1"/>
              </a:solidFill>
              <a:effectLst/>
              <a:uLnTx/>
              <a:uFillTx/>
              <a:latin typeface="Calibri" panose="020F0502020204030204"/>
              <a:ea typeface="+mn-ea"/>
              <a:cs typeface="+mn-cs"/>
            </a:endParaRPr>
          </a:p>
        </p:txBody>
      </p:sp>
      <p:sp>
        <p:nvSpPr>
          <p:cNvPr id="4" name="TextBox 3"/>
          <p:cNvSpPr txBox="1"/>
          <p:nvPr/>
        </p:nvSpPr>
        <p:spPr>
          <a:xfrm>
            <a:off x="6478253" y="1275346"/>
            <a:ext cx="4145631" cy="2954655"/>
          </a:xfrm>
          <a:prstGeom prst="rect">
            <a:avLst/>
          </a:prstGeom>
          <a:noFill/>
        </p:spPr>
        <p:txBody>
          <a:bodyPr wrap="square" rtlCol="0">
            <a:spAutoFit/>
          </a:bodyPr>
          <a:lstStyle/>
          <a:p>
            <a:pPr algn="ctr"/>
            <a:r>
              <a:rPr lang="en-GB" b="1" u="sng" dirty="0"/>
              <a:t>CLOSURE ORDERS</a:t>
            </a:r>
          </a:p>
          <a:p>
            <a:pPr algn="ctr"/>
            <a:endParaRPr lang="en-GB" b="1" u="sng" dirty="0"/>
          </a:p>
          <a:p>
            <a:pPr algn="just"/>
            <a:r>
              <a:rPr lang="en-GB" sz="1600" dirty="0"/>
              <a:t>We have successfully been granted an extension for FULL Closure Order for a property on HAZELHURST COURT, SE6, which had persistent ASB, Drug Activity and Crime originating from it. </a:t>
            </a:r>
          </a:p>
          <a:p>
            <a:pPr algn="just"/>
            <a:endParaRPr lang="en-GB" sz="1600" dirty="0"/>
          </a:p>
          <a:p>
            <a:pPr algn="ctr"/>
            <a:endParaRPr lang="en-GB" dirty="0"/>
          </a:p>
          <a:p>
            <a:pPr algn="ctr"/>
            <a:endParaRPr lang="en-GB" b="1" u="sng" dirty="0"/>
          </a:p>
          <a:p>
            <a:pPr algn="ctr"/>
            <a:endParaRPr lang="en-GB" b="1" u="sng" dirty="0"/>
          </a:p>
        </p:txBody>
      </p:sp>
      <p:pic>
        <p:nvPicPr>
          <p:cNvPr id="1026" name="6060C64F-3101-4D57-8D3A-42B8552BB24A" descr="IMG_5936.JPG">
            <a:extLst>
              <a:ext uri="{FF2B5EF4-FFF2-40B4-BE49-F238E27FC236}">
                <a16:creationId xmlns:a16="http://schemas.microsoft.com/office/drawing/2014/main" id="{86520A7E-1CBF-377A-01ED-0B8E03883E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14810" y="790195"/>
            <a:ext cx="3783466" cy="5044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960722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687860" y="266975"/>
            <a:ext cx="10969704" cy="52322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33A1"/>
                </a:solidFill>
                <a:effectLst/>
                <a:uLnTx/>
                <a:uFillTx/>
                <a:latin typeface="Calibri" panose="020F0502020204030204"/>
                <a:ea typeface="+mn-ea"/>
                <a:cs typeface="+mn-cs"/>
              </a:rPr>
              <a:t>Ward Priority 2 - Burglary</a:t>
            </a:r>
            <a:endParaRPr kumimoji="0" lang="en-GB" sz="2800" b="0" i="0" u="none" strike="noStrike" kern="1200" cap="none" spc="0" normalizeH="0" baseline="0" noProof="0" dirty="0">
              <a:ln>
                <a:noFill/>
              </a:ln>
              <a:solidFill>
                <a:srgbClr val="0033A1"/>
              </a:solidFill>
              <a:effectLst/>
              <a:uLnTx/>
              <a:uFillTx/>
              <a:latin typeface="Calibri" panose="020F0502020204030204"/>
              <a:ea typeface="+mn-ea"/>
              <a:cs typeface="+mn-cs"/>
            </a:endParaRPr>
          </a:p>
        </p:txBody>
      </p:sp>
      <p:sp>
        <p:nvSpPr>
          <p:cNvPr id="14" name="TextBox 13"/>
          <p:cNvSpPr txBox="1"/>
          <p:nvPr/>
        </p:nvSpPr>
        <p:spPr>
          <a:xfrm>
            <a:off x="7030277" y="1990362"/>
            <a:ext cx="4853683" cy="2031325"/>
          </a:xfrm>
          <a:prstGeom prst="rect">
            <a:avLst/>
          </a:prstGeom>
          <a:solidFill>
            <a:schemeClr val="bg1"/>
          </a:solidFill>
          <a:ln>
            <a:solidFill>
              <a:schemeClr val="tx1"/>
            </a:solidFill>
          </a:ln>
        </p:spPr>
        <p:txBody>
          <a:bodyPr wrap="square" rtlCol="0">
            <a:spAutoFit/>
          </a:bodyPr>
          <a:lstStyle/>
          <a:p>
            <a:r>
              <a:rPr lang="en-GB" dirty="0"/>
              <a:t>Actions Taken by your Ward Team in line with Priority:-</a:t>
            </a:r>
          </a:p>
          <a:p>
            <a:r>
              <a:rPr lang="en-GB" dirty="0"/>
              <a:t>1. CCTV enquiries surrounding burglaries </a:t>
            </a:r>
          </a:p>
          <a:p>
            <a:r>
              <a:rPr lang="en-GB" dirty="0"/>
              <a:t>2. Burglary advice leaflet’s</a:t>
            </a:r>
          </a:p>
          <a:p>
            <a:r>
              <a:rPr lang="en-GB" dirty="0"/>
              <a:t>3. Reassurance patrols in targeted area’s</a:t>
            </a:r>
          </a:p>
          <a:p>
            <a:r>
              <a:rPr lang="en-GB" dirty="0"/>
              <a:t>4. Crime prevention advice</a:t>
            </a:r>
          </a:p>
          <a:p>
            <a:r>
              <a:rPr lang="en-GB" dirty="0"/>
              <a:t>5. Identifying Suspects</a:t>
            </a:r>
          </a:p>
        </p:txBody>
      </p:sp>
      <p:sp>
        <p:nvSpPr>
          <p:cNvPr id="4" name="TextBox 3">
            <a:extLst>
              <a:ext uri="{FF2B5EF4-FFF2-40B4-BE49-F238E27FC236}">
                <a16:creationId xmlns:a16="http://schemas.microsoft.com/office/drawing/2014/main" id="{DF968415-07B5-19E5-3DBA-F72EFD772D19}"/>
              </a:ext>
            </a:extLst>
          </p:cNvPr>
          <p:cNvSpPr txBox="1"/>
          <p:nvPr/>
        </p:nvSpPr>
        <p:spPr>
          <a:xfrm>
            <a:off x="160441" y="528585"/>
            <a:ext cx="769834" cy="461665"/>
          </a:xfrm>
          <a:prstGeom prst="rect">
            <a:avLst/>
          </a:prstGeom>
          <a:noFill/>
        </p:spPr>
        <p:txBody>
          <a:bodyPr wrap="square" rtlCol="0">
            <a:spAutoFit/>
          </a:bodyPr>
          <a:lstStyle/>
          <a:p>
            <a:r>
              <a:rPr lang="en-GB" sz="1200" dirty="0"/>
              <a:t>No. of incidents</a:t>
            </a:r>
          </a:p>
        </p:txBody>
      </p:sp>
      <p:graphicFrame>
        <p:nvGraphicFramePr>
          <p:cNvPr id="2" name="Chart 1">
            <a:extLst>
              <a:ext uri="{FF2B5EF4-FFF2-40B4-BE49-F238E27FC236}">
                <a16:creationId xmlns:a16="http://schemas.microsoft.com/office/drawing/2014/main" id="{EA6E73DF-5893-F58C-1C32-0DF7E4A4E30A}"/>
              </a:ext>
            </a:extLst>
          </p:cNvPr>
          <p:cNvGraphicFramePr>
            <a:graphicFrameLocks/>
          </p:cNvGraphicFramePr>
          <p:nvPr>
            <p:extLst>
              <p:ext uri="{D42A27DB-BD31-4B8C-83A1-F6EECF244321}">
                <p14:modId xmlns:p14="http://schemas.microsoft.com/office/powerpoint/2010/main" val="3674904102"/>
              </p:ext>
            </p:extLst>
          </p:nvPr>
        </p:nvGraphicFramePr>
        <p:xfrm>
          <a:off x="261963" y="1051805"/>
          <a:ext cx="6775450" cy="463647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007134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687860" y="266975"/>
            <a:ext cx="10969704" cy="52322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33A1"/>
                </a:solidFill>
                <a:effectLst/>
                <a:uLnTx/>
                <a:uFillTx/>
                <a:latin typeface="Calibri" panose="020F0502020204030204"/>
                <a:ea typeface="+mn-ea"/>
                <a:cs typeface="+mn-cs"/>
              </a:rPr>
              <a:t>Ward Priority 3 – </a:t>
            </a:r>
            <a:r>
              <a:rPr lang="en-GB" sz="2800" b="1" dirty="0">
                <a:solidFill>
                  <a:srgbClr val="0033A1"/>
                </a:solidFill>
                <a:latin typeface="Calibri" panose="020F0502020204030204"/>
              </a:rPr>
              <a:t>Motor Vehicle Crime</a:t>
            </a:r>
            <a:endParaRPr kumimoji="0" lang="en-GB" sz="2800" b="0" i="0" u="none" strike="noStrike" kern="1200" cap="none" spc="0" normalizeH="0" baseline="0" noProof="0" dirty="0">
              <a:ln>
                <a:noFill/>
              </a:ln>
              <a:solidFill>
                <a:srgbClr val="0033A1"/>
              </a:solidFill>
              <a:effectLst/>
              <a:uLnTx/>
              <a:uFillTx/>
              <a:latin typeface="Calibri" panose="020F0502020204030204"/>
              <a:ea typeface="+mn-ea"/>
              <a:cs typeface="+mn-cs"/>
            </a:endParaRPr>
          </a:p>
        </p:txBody>
      </p:sp>
      <p:sp>
        <p:nvSpPr>
          <p:cNvPr id="2" name="TextBox 1"/>
          <p:cNvSpPr txBox="1"/>
          <p:nvPr/>
        </p:nvSpPr>
        <p:spPr>
          <a:xfrm>
            <a:off x="7344697" y="1130826"/>
            <a:ext cx="4758813" cy="1477328"/>
          </a:xfrm>
          <a:prstGeom prst="rect">
            <a:avLst/>
          </a:prstGeom>
          <a:solidFill>
            <a:schemeClr val="bg1"/>
          </a:solidFill>
          <a:ln>
            <a:solidFill>
              <a:schemeClr val="tx1"/>
            </a:solidFill>
          </a:ln>
        </p:spPr>
        <p:txBody>
          <a:bodyPr wrap="square" rtlCol="0">
            <a:spAutoFit/>
          </a:bodyPr>
          <a:lstStyle/>
          <a:p>
            <a:r>
              <a:rPr lang="en-GB" dirty="0"/>
              <a:t>Actions Taken by your Ward Team in line with Priority:-</a:t>
            </a:r>
          </a:p>
          <a:p>
            <a:pPr marL="342900" indent="-342900">
              <a:buAutoNum type="arabicPeriod"/>
            </a:pPr>
            <a:r>
              <a:rPr lang="en-GB" dirty="0"/>
              <a:t>Crime Prevention Advice</a:t>
            </a:r>
          </a:p>
          <a:p>
            <a:pPr marL="342900" indent="-342900">
              <a:buAutoNum type="arabicPeriod"/>
            </a:pPr>
            <a:r>
              <a:rPr lang="en-GB" dirty="0"/>
              <a:t>Reassurance</a:t>
            </a:r>
          </a:p>
          <a:p>
            <a:pPr marL="342900" indent="-342900">
              <a:buAutoNum type="arabicPeriod"/>
            </a:pPr>
            <a:r>
              <a:rPr lang="en-GB" dirty="0"/>
              <a:t>Vehicle Safety advice</a:t>
            </a:r>
          </a:p>
        </p:txBody>
      </p:sp>
      <p:pic>
        <p:nvPicPr>
          <p:cNvPr id="2050" name="Picture 2" descr="selectadna-warning-sticke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58084" y="3464748"/>
            <a:ext cx="2332038" cy="1498601"/>
          </a:xfrm>
          <a:prstGeom prst="rect">
            <a:avLst/>
          </a:prstGeom>
          <a:noFill/>
          <a:ln>
            <a:noFill/>
          </a:ln>
          <a:effectLst/>
          <a:extLst>
            <a:ext uri="{909E8E84-426E-40DD-AFC4-6F175D3DCCD1}">
              <a14:hiddenFill xmlns:a14="http://schemas.microsoft.com/office/drawing/2010/main">
                <a:solidFill>
                  <a:srgbClr val="000080"/>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5" name="TextBox 4">
            <a:extLst>
              <a:ext uri="{FF2B5EF4-FFF2-40B4-BE49-F238E27FC236}">
                <a16:creationId xmlns:a16="http://schemas.microsoft.com/office/drawing/2014/main" id="{300A32A9-EB0A-00BA-8193-6BEC3B2E3822}"/>
              </a:ext>
            </a:extLst>
          </p:cNvPr>
          <p:cNvSpPr txBox="1"/>
          <p:nvPr/>
        </p:nvSpPr>
        <p:spPr>
          <a:xfrm>
            <a:off x="149519" y="421484"/>
            <a:ext cx="769834" cy="461665"/>
          </a:xfrm>
          <a:prstGeom prst="rect">
            <a:avLst/>
          </a:prstGeom>
          <a:noFill/>
        </p:spPr>
        <p:txBody>
          <a:bodyPr wrap="square" rtlCol="0">
            <a:spAutoFit/>
          </a:bodyPr>
          <a:lstStyle/>
          <a:p>
            <a:r>
              <a:rPr lang="en-GB" sz="1200" dirty="0"/>
              <a:t>No. of incidents</a:t>
            </a:r>
          </a:p>
        </p:txBody>
      </p:sp>
      <p:graphicFrame>
        <p:nvGraphicFramePr>
          <p:cNvPr id="7" name="Chart 6">
            <a:extLst>
              <a:ext uri="{FF2B5EF4-FFF2-40B4-BE49-F238E27FC236}">
                <a16:creationId xmlns:a16="http://schemas.microsoft.com/office/drawing/2014/main" id="{54723B9D-86AF-F0BD-1797-14AF6D6C3548}"/>
              </a:ext>
            </a:extLst>
          </p:cNvPr>
          <p:cNvGraphicFramePr>
            <a:graphicFrameLocks/>
          </p:cNvGraphicFramePr>
          <p:nvPr>
            <p:extLst>
              <p:ext uri="{D42A27DB-BD31-4B8C-83A1-F6EECF244321}">
                <p14:modId xmlns:p14="http://schemas.microsoft.com/office/powerpoint/2010/main" val="871176547"/>
              </p:ext>
            </p:extLst>
          </p:nvPr>
        </p:nvGraphicFramePr>
        <p:xfrm>
          <a:off x="282073" y="883149"/>
          <a:ext cx="6959600" cy="468747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0283481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748481" y="289851"/>
            <a:ext cx="10695038" cy="52322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1" noProof="0" dirty="0">
                <a:solidFill>
                  <a:srgbClr val="0033A1"/>
                </a:solidFill>
                <a:latin typeface="Calibri" panose="020F0502020204030204"/>
              </a:rPr>
              <a:t>Robberies</a:t>
            </a:r>
          </a:p>
        </p:txBody>
      </p:sp>
      <p:sp>
        <p:nvSpPr>
          <p:cNvPr id="4" name="TextBox 3">
            <a:extLst>
              <a:ext uri="{FF2B5EF4-FFF2-40B4-BE49-F238E27FC236}">
                <a16:creationId xmlns:a16="http://schemas.microsoft.com/office/drawing/2014/main" id="{3B43F237-8FA9-29E6-01DA-F4D4AEEBC52B}"/>
              </a:ext>
            </a:extLst>
          </p:cNvPr>
          <p:cNvSpPr txBox="1"/>
          <p:nvPr/>
        </p:nvSpPr>
        <p:spPr>
          <a:xfrm>
            <a:off x="363564" y="813069"/>
            <a:ext cx="769834" cy="461665"/>
          </a:xfrm>
          <a:prstGeom prst="rect">
            <a:avLst/>
          </a:prstGeom>
          <a:noFill/>
        </p:spPr>
        <p:txBody>
          <a:bodyPr wrap="square" rtlCol="0">
            <a:spAutoFit/>
          </a:bodyPr>
          <a:lstStyle/>
          <a:p>
            <a:r>
              <a:rPr lang="en-GB" sz="1200" dirty="0"/>
              <a:t>No. of incidents</a:t>
            </a:r>
          </a:p>
        </p:txBody>
      </p:sp>
      <p:graphicFrame>
        <p:nvGraphicFramePr>
          <p:cNvPr id="3" name="Chart 2">
            <a:extLst>
              <a:ext uri="{FF2B5EF4-FFF2-40B4-BE49-F238E27FC236}">
                <a16:creationId xmlns:a16="http://schemas.microsoft.com/office/drawing/2014/main" id="{BCFADEFA-F00A-C707-82DB-52707074C452}"/>
              </a:ext>
            </a:extLst>
          </p:cNvPr>
          <p:cNvGraphicFramePr>
            <a:graphicFrameLocks/>
          </p:cNvGraphicFramePr>
          <p:nvPr>
            <p:extLst>
              <p:ext uri="{D42A27DB-BD31-4B8C-83A1-F6EECF244321}">
                <p14:modId xmlns:p14="http://schemas.microsoft.com/office/powerpoint/2010/main" val="209677772"/>
              </p:ext>
            </p:extLst>
          </p:nvPr>
        </p:nvGraphicFramePr>
        <p:xfrm>
          <a:off x="613612" y="813070"/>
          <a:ext cx="10491536" cy="488989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2051170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982863-CB66-D956-8DAE-BDF31A96B866}"/>
              </a:ext>
            </a:extLst>
          </p:cNvPr>
          <p:cNvSpPr>
            <a:spLocks noGrp="1"/>
          </p:cNvSpPr>
          <p:nvPr>
            <p:ph type="title"/>
          </p:nvPr>
        </p:nvSpPr>
        <p:spPr>
          <a:xfrm>
            <a:off x="468923" y="288543"/>
            <a:ext cx="11254154" cy="754889"/>
          </a:xfrm>
        </p:spPr>
        <p:txBody>
          <a:bodyPr/>
          <a:lstStyle/>
          <a:p>
            <a:pPr algn="ctr"/>
            <a:r>
              <a:rPr kumimoji="0" lang="en-GB" sz="2400" b="1" i="0" u="none" strike="noStrike" kern="1200" cap="none" spc="0" normalizeH="0" baseline="0" noProof="0" dirty="0">
                <a:ln>
                  <a:noFill/>
                </a:ln>
                <a:solidFill>
                  <a:srgbClr val="0033A1"/>
                </a:solidFill>
                <a:effectLst/>
                <a:uLnTx/>
                <a:uFillTx/>
                <a:latin typeface="Calibri" panose="020F0502020204030204"/>
                <a:ea typeface="+mn-ea"/>
                <a:cs typeface="+mn-cs"/>
              </a:rPr>
              <a:t>Crime Comparison with other wards</a:t>
            </a:r>
            <a:br>
              <a:rPr kumimoji="0" lang="en-GB" sz="2400" b="1" i="0" u="none" strike="noStrike" kern="1200" cap="none" spc="0" normalizeH="0" baseline="0" noProof="0" dirty="0">
                <a:ln>
                  <a:noFill/>
                </a:ln>
                <a:solidFill>
                  <a:srgbClr val="0033A1"/>
                </a:solidFill>
                <a:effectLst/>
                <a:uLnTx/>
                <a:uFillTx/>
                <a:latin typeface="Calibri" panose="020F0502020204030204"/>
                <a:ea typeface="+mn-ea"/>
                <a:cs typeface="+mn-cs"/>
              </a:rPr>
            </a:br>
            <a:r>
              <a:rPr kumimoji="0" lang="en-GB" sz="2400" b="1" i="0" u="none" strike="noStrike" kern="1200" cap="none" spc="0" normalizeH="0" baseline="0" noProof="0" dirty="0">
                <a:ln>
                  <a:noFill/>
                </a:ln>
                <a:solidFill>
                  <a:srgbClr val="0033A1"/>
                </a:solidFill>
                <a:effectLst/>
                <a:uLnTx/>
                <a:uFillTx/>
                <a:latin typeface="Calibri" panose="020F0502020204030204"/>
                <a:ea typeface="+mn-ea"/>
                <a:cs typeface="+mn-cs"/>
              </a:rPr>
              <a:t>Catford South vs Downham vs Hither Green vs Rushey Green</a:t>
            </a:r>
            <a:br>
              <a:rPr kumimoji="0" lang="en-GB" sz="2400" b="0" i="0" u="none" strike="noStrike" kern="1200" cap="none" spc="0" normalizeH="0" baseline="0" noProof="0" dirty="0">
                <a:ln>
                  <a:noFill/>
                </a:ln>
                <a:solidFill>
                  <a:srgbClr val="0033A1"/>
                </a:solidFill>
                <a:effectLst/>
                <a:uLnTx/>
                <a:uFillTx/>
                <a:latin typeface="Calibri" panose="020F0502020204030204"/>
                <a:ea typeface="+mn-ea"/>
                <a:cs typeface="+mn-cs"/>
              </a:rPr>
            </a:br>
            <a:endParaRPr lang="en-GB" dirty="0"/>
          </a:p>
        </p:txBody>
      </p:sp>
      <p:sp>
        <p:nvSpPr>
          <p:cNvPr id="7" name="TextBox 6">
            <a:extLst>
              <a:ext uri="{FF2B5EF4-FFF2-40B4-BE49-F238E27FC236}">
                <a16:creationId xmlns:a16="http://schemas.microsoft.com/office/drawing/2014/main" id="{84224296-B5D2-D7CF-8AB5-51F13B1F55EB}"/>
              </a:ext>
            </a:extLst>
          </p:cNvPr>
          <p:cNvSpPr txBox="1"/>
          <p:nvPr/>
        </p:nvSpPr>
        <p:spPr>
          <a:xfrm>
            <a:off x="2136935" y="4478751"/>
            <a:ext cx="5242910" cy="646331"/>
          </a:xfrm>
          <a:prstGeom prst="rect">
            <a:avLst/>
          </a:prstGeom>
          <a:noFill/>
        </p:spPr>
        <p:txBody>
          <a:bodyPr wrap="none" rtlCol="0">
            <a:spAutoFit/>
          </a:bodyPr>
          <a:lstStyle/>
          <a:p>
            <a:r>
              <a:rPr lang="en-GB" dirty="0"/>
              <a:t>Use of knife or other sharp instrument Oct25 – Mar26</a:t>
            </a:r>
          </a:p>
          <a:p>
            <a:endParaRPr lang="en-GB" dirty="0"/>
          </a:p>
        </p:txBody>
      </p:sp>
      <p:pic>
        <p:nvPicPr>
          <p:cNvPr id="9" name="Picture 8">
            <a:extLst>
              <a:ext uri="{FF2B5EF4-FFF2-40B4-BE49-F238E27FC236}">
                <a16:creationId xmlns:a16="http://schemas.microsoft.com/office/drawing/2014/main" id="{A1F6F57B-20EA-EEBA-B5B2-9BCD231E7B4E}"/>
              </a:ext>
            </a:extLst>
          </p:cNvPr>
          <p:cNvPicPr>
            <a:picLocks noChangeAspect="1"/>
          </p:cNvPicPr>
          <p:nvPr/>
        </p:nvPicPr>
        <p:blipFill>
          <a:blip r:embed="rId3"/>
          <a:stretch>
            <a:fillRect/>
          </a:stretch>
        </p:blipFill>
        <p:spPr>
          <a:xfrm>
            <a:off x="2222666" y="1322471"/>
            <a:ext cx="8226199" cy="3044992"/>
          </a:xfrm>
          <a:prstGeom prst="rect">
            <a:avLst/>
          </a:prstGeom>
        </p:spPr>
      </p:pic>
      <p:pic>
        <p:nvPicPr>
          <p:cNvPr id="10" name="Picture 9">
            <a:extLst>
              <a:ext uri="{FF2B5EF4-FFF2-40B4-BE49-F238E27FC236}">
                <a16:creationId xmlns:a16="http://schemas.microsoft.com/office/drawing/2014/main" id="{B708BBE6-48B5-CFFA-A7E7-A01088E1C815}"/>
              </a:ext>
            </a:extLst>
          </p:cNvPr>
          <p:cNvPicPr>
            <a:picLocks noChangeAspect="1"/>
          </p:cNvPicPr>
          <p:nvPr/>
        </p:nvPicPr>
        <p:blipFill>
          <a:blip r:embed="rId4"/>
          <a:stretch>
            <a:fillRect/>
          </a:stretch>
        </p:blipFill>
        <p:spPr>
          <a:xfrm>
            <a:off x="2222666" y="4953795"/>
            <a:ext cx="3795938" cy="857458"/>
          </a:xfrm>
          <a:prstGeom prst="rect">
            <a:avLst/>
          </a:prstGeom>
        </p:spPr>
      </p:pic>
    </p:spTree>
    <p:extLst>
      <p:ext uri="{BB962C8B-B14F-4D97-AF65-F5344CB8AC3E}">
        <p14:creationId xmlns:p14="http://schemas.microsoft.com/office/powerpoint/2010/main" val="33153720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1"/>
          </p:nvPr>
        </p:nvSpPr>
        <p:spPr>
          <a:xfrm>
            <a:off x="401189" y="316991"/>
            <a:ext cx="10944590" cy="5366292"/>
          </a:xfrm>
        </p:spPr>
        <p:txBody>
          <a:bodyPr/>
          <a:lstStyle/>
          <a:p>
            <a:pPr indent="0" algn="ctr"/>
            <a:endParaRPr lang="en-GB" sz="3200" dirty="0">
              <a:solidFill>
                <a:schemeClr val="tx1"/>
              </a:solidFill>
              <a:latin typeface="Calibri" panose="020F0502020204030204" pitchFamily="34" charset="0"/>
              <a:cs typeface="Calibri" panose="020F0502020204030204" pitchFamily="34" charset="0"/>
            </a:endParaRPr>
          </a:p>
          <a:p>
            <a:pPr indent="0" algn="ctr"/>
            <a:endParaRPr lang="en-GB" sz="2400" i="1" dirty="0">
              <a:solidFill>
                <a:schemeClr val="tx1"/>
              </a:solidFill>
              <a:latin typeface="Calibri" panose="020F0502020204030204" pitchFamily="34" charset="0"/>
              <a:cs typeface="Calibri" panose="020F0502020204030204" pitchFamily="34" charset="0"/>
            </a:endParaRPr>
          </a:p>
        </p:txBody>
      </p:sp>
      <p:sp>
        <p:nvSpPr>
          <p:cNvPr id="5" name="Title 1"/>
          <p:cNvSpPr txBox="1">
            <a:spLocks/>
          </p:cNvSpPr>
          <p:nvPr/>
        </p:nvSpPr>
        <p:spPr>
          <a:xfrm>
            <a:off x="475696" y="316991"/>
            <a:ext cx="11254154" cy="754889"/>
          </a:xfrm>
          <a:prstGeom prst="rect">
            <a:avLst/>
          </a:prstGeom>
        </p:spPr>
        <p:txBody>
          <a:bodyPr vert="horz" wrap="square" lIns="0" tIns="0" rIns="0" bIns="0" rtlCol="0" anchor="t" anchorCtr="0">
            <a:noAutofit/>
          </a:bodyPr>
          <a:lstStyle>
            <a:lvl1pPr algn="l" defTabSz="914400" rtl="0" eaLnBrk="1" latinLnBrk="0" hangingPunct="1">
              <a:lnSpc>
                <a:spcPts val="3000"/>
              </a:lnSpc>
              <a:spcBef>
                <a:spcPct val="0"/>
              </a:spcBef>
              <a:spcAft>
                <a:spcPts val="600"/>
              </a:spcAft>
              <a:buNone/>
              <a:defRPr sz="2700" b="1" i="0" kern="1200" baseline="0">
                <a:solidFill>
                  <a:schemeClr val="tx2"/>
                </a:solidFill>
                <a:latin typeface="Arial" panose="020B0604020202020204" pitchFamily="34" charset="0"/>
                <a:ea typeface="+mj-ea"/>
                <a:cs typeface="Arial" panose="020B0604020202020204" pitchFamily="34" charset="0"/>
              </a:defRPr>
            </a:lvl1pPr>
          </a:lstStyle>
          <a:p>
            <a:pPr algn="ctr"/>
            <a:r>
              <a:rPr lang="en-GB" dirty="0"/>
              <a:t>OP RETAIL – BP, BROMLEY ROAD, BR1</a:t>
            </a:r>
          </a:p>
        </p:txBody>
      </p:sp>
      <p:sp>
        <p:nvSpPr>
          <p:cNvPr id="4" name="TextBox 3">
            <a:extLst>
              <a:ext uri="{FF2B5EF4-FFF2-40B4-BE49-F238E27FC236}">
                <a16:creationId xmlns:a16="http://schemas.microsoft.com/office/drawing/2014/main" id="{0AAC36E2-B32E-4E68-012D-7DCA80F7B524}"/>
              </a:ext>
            </a:extLst>
          </p:cNvPr>
          <p:cNvSpPr txBox="1"/>
          <p:nvPr/>
        </p:nvSpPr>
        <p:spPr>
          <a:xfrm>
            <a:off x="1114926" y="2717126"/>
            <a:ext cx="9962148" cy="3139321"/>
          </a:xfrm>
          <a:prstGeom prst="rect">
            <a:avLst/>
          </a:prstGeom>
          <a:noFill/>
        </p:spPr>
        <p:txBody>
          <a:bodyPr wrap="square" rtlCol="0">
            <a:spAutoFit/>
          </a:bodyPr>
          <a:lstStyle/>
          <a:p>
            <a:r>
              <a:rPr lang="en-GB" dirty="0"/>
              <a:t>Since January, we have worked collaboratively to carry out sustained, intelligence‑led policing in Downham Woodland Walk and surrounding retail area on Bromley Road, tackling ASB and repeat shoplifting in partnership with specialist teams, including TSG.</a:t>
            </a:r>
          </a:p>
          <a:p>
            <a:endParaRPr lang="en-GB" dirty="0"/>
          </a:p>
          <a:p>
            <a:r>
              <a:rPr lang="en-GB" dirty="0"/>
              <a:t>This work has led to over 18 arrests, including at least 11 prolific offenders, with several receiving custodial sentences. Theft offending involving goods worth over £13,000 has been disrupted, and a high‑harm repeat offenders have been recalled to prison.</a:t>
            </a:r>
          </a:p>
          <a:p>
            <a:endParaRPr lang="en-GB" dirty="0"/>
          </a:p>
          <a:p>
            <a:r>
              <a:rPr lang="en-GB" dirty="0"/>
              <a:t>Local businesses have welcomed the impact, with a store manager writing to thank officers and confirm that staff now feel safer at work.</a:t>
            </a:r>
          </a:p>
          <a:p>
            <a:endParaRPr lang="en-GB" dirty="0"/>
          </a:p>
        </p:txBody>
      </p:sp>
      <p:pic>
        <p:nvPicPr>
          <p:cNvPr id="7" name="Picture 6">
            <a:extLst>
              <a:ext uri="{FF2B5EF4-FFF2-40B4-BE49-F238E27FC236}">
                <a16:creationId xmlns:a16="http://schemas.microsoft.com/office/drawing/2014/main" id="{CB87A202-2CA9-F9D2-67B5-AADE05492B13}"/>
              </a:ext>
            </a:extLst>
          </p:cNvPr>
          <p:cNvPicPr>
            <a:picLocks noChangeAspect="1"/>
          </p:cNvPicPr>
          <p:nvPr/>
        </p:nvPicPr>
        <p:blipFill>
          <a:blip r:embed="rId3"/>
          <a:stretch>
            <a:fillRect/>
          </a:stretch>
        </p:blipFill>
        <p:spPr>
          <a:xfrm>
            <a:off x="4774877" y="662817"/>
            <a:ext cx="2197213" cy="1809843"/>
          </a:xfrm>
          <a:prstGeom prst="rect">
            <a:avLst/>
          </a:prstGeom>
        </p:spPr>
      </p:pic>
    </p:spTree>
    <p:extLst>
      <p:ext uri="{BB962C8B-B14F-4D97-AF65-F5344CB8AC3E}">
        <p14:creationId xmlns:p14="http://schemas.microsoft.com/office/powerpoint/2010/main" val="14394800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F1054C-D5A2-6B92-B9B1-F5CE29AFFBDA}"/>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D3BA0F3B-3E68-9196-34A8-36E315454BFD}"/>
              </a:ext>
            </a:extLst>
          </p:cNvPr>
          <p:cNvSpPr>
            <a:spLocks noGrp="1"/>
          </p:cNvSpPr>
          <p:nvPr>
            <p:ph type="body" sz="quarter" idx="11"/>
          </p:nvPr>
        </p:nvSpPr>
        <p:spPr>
          <a:xfrm>
            <a:off x="401189" y="316991"/>
            <a:ext cx="10944590" cy="5366292"/>
          </a:xfrm>
        </p:spPr>
        <p:txBody>
          <a:bodyPr/>
          <a:lstStyle/>
          <a:p>
            <a:pPr indent="0" algn="ctr"/>
            <a:endParaRPr lang="en-GB" sz="3200" dirty="0">
              <a:solidFill>
                <a:schemeClr val="tx1"/>
              </a:solidFill>
              <a:latin typeface="Calibri" panose="020F0502020204030204" pitchFamily="34" charset="0"/>
              <a:cs typeface="Calibri" panose="020F0502020204030204" pitchFamily="34" charset="0"/>
            </a:endParaRPr>
          </a:p>
          <a:p>
            <a:pPr indent="0" algn="ctr"/>
            <a:r>
              <a:rPr lang="en-GB" sz="2000" i="1" dirty="0">
                <a:solidFill>
                  <a:schemeClr val="tx1"/>
                </a:solidFill>
                <a:latin typeface="Calibri" panose="020F0502020204030204" pitchFamily="34" charset="0"/>
                <a:cs typeface="Calibri" panose="020F0502020204030204" pitchFamily="34" charset="0"/>
              </a:rPr>
              <a:t>Since the last Ward Panel meeting we have also undertaken the following activities:-</a:t>
            </a:r>
          </a:p>
          <a:p>
            <a:pPr indent="0" algn="ctr"/>
            <a:endParaRPr lang="en-GB" sz="2400" i="1" dirty="0">
              <a:solidFill>
                <a:schemeClr val="tx1"/>
              </a:solidFill>
              <a:latin typeface="Calibri" panose="020F0502020204030204" pitchFamily="34" charset="0"/>
              <a:cs typeface="Calibri" panose="020F0502020204030204" pitchFamily="34" charset="0"/>
            </a:endParaRPr>
          </a:p>
          <a:p>
            <a:pPr indent="0" algn="ctr"/>
            <a:r>
              <a:rPr lang="en-GB" sz="1800" dirty="0">
                <a:solidFill>
                  <a:schemeClr val="tx1"/>
                </a:solidFill>
                <a:latin typeface="Calibri" panose="020F0502020204030204" pitchFamily="34" charset="0"/>
                <a:cs typeface="Calibri" panose="020F0502020204030204" pitchFamily="34" charset="0"/>
              </a:rPr>
              <a:t>1. </a:t>
            </a:r>
            <a:r>
              <a:rPr lang="en-GB" sz="1800" b="0" i="1" dirty="0">
                <a:solidFill>
                  <a:schemeClr val="tx1"/>
                </a:solidFill>
                <a:latin typeface="Calibri" panose="020F0502020204030204" pitchFamily="34" charset="0"/>
                <a:cs typeface="Calibri" panose="020F0502020204030204" pitchFamily="34" charset="0"/>
              </a:rPr>
              <a:t>Mental health assessments</a:t>
            </a:r>
            <a:endParaRPr lang="en-GB" sz="1800" i="1" dirty="0">
              <a:solidFill>
                <a:schemeClr val="tx1"/>
              </a:solidFill>
              <a:latin typeface="Calibri" panose="020F0502020204030204" pitchFamily="34" charset="0"/>
              <a:cs typeface="Calibri" panose="020F0502020204030204" pitchFamily="34" charset="0"/>
            </a:endParaRPr>
          </a:p>
          <a:p>
            <a:pPr indent="0" algn="ctr"/>
            <a:r>
              <a:rPr lang="en-GB" sz="1800" i="1" dirty="0">
                <a:solidFill>
                  <a:schemeClr val="tx1"/>
                </a:solidFill>
                <a:latin typeface="Calibri" panose="020F0502020204030204" pitchFamily="34" charset="0"/>
                <a:cs typeface="Calibri" panose="020F0502020204030204" pitchFamily="34" charset="0"/>
              </a:rPr>
              <a:t>2. </a:t>
            </a:r>
            <a:r>
              <a:rPr lang="en-GB" sz="1800" b="0" i="1" dirty="0">
                <a:solidFill>
                  <a:schemeClr val="tx1"/>
                </a:solidFill>
                <a:latin typeface="Calibri" panose="020F0502020204030204" pitchFamily="34" charset="0"/>
                <a:cs typeface="Calibri" panose="020F0502020204030204" pitchFamily="34" charset="0"/>
              </a:rPr>
              <a:t>CPW,CPN issued </a:t>
            </a:r>
          </a:p>
          <a:p>
            <a:pPr indent="0" algn="ctr"/>
            <a:r>
              <a:rPr lang="en-GB" sz="1800" i="1" dirty="0">
                <a:solidFill>
                  <a:schemeClr val="tx1"/>
                </a:solidFill>
                <a:latin typeface="Calibri" panose="020F0502020204030204" pitchFamily="34" charset="0"/>
                <a:cs typeface="Calibri" panose="020F0502020204030204" pitchFamily="34" charset="0"/>
              </a:rPr>
              <a:t>3.</a:t>
            </a:r>
            <a:r>
              <a:rPr lang="en-GB" sz="1800" b="0" i="1" dirty="0">
                <a:solidFill>
                  <a:schemeClr val="tx1"/>
                </a:solidFill>
                <a:latin typeface="Calibri" panose="020F0502020204030204" pitchFamily="34" charset="0"/>
                <a:cs typeface="Calibri" panose="020F0502020204030204" pitchFamily="34" charset="0"/>
              </a:rPr>
              <a:t> Coffee Morning</a:t>
            </a:r>
          </a:p>
          <a:p>
            <a:pPr indent="0" algn="ctr"/>
            <a:r>
              <a:rPr lang="en-GB" sz="1800" i="1" dirty="0">
                <a:solidFill>
                  <a:schemeClr val="tx1"/>
                </a:solidFill>
                <a:latin typeface="Calibri" panose="020F0502020204030204" pitchFamily="34" charset="0"/>
                <a:cs typeface="Calibri" panose="020F0502020204030204" pitchFamily="34" charset="0"/>
              </a:rPr>
              <a:t>4. </a:t>
            </a:r>
            <a:r>
              <a:rPr lang="en-GB" sz="1800" b="0" i="1" dirty="0">
                <a:solidFill>
                  <a:schemeClr val="tx1"/>
                </a:solidFill>
                <a:latin typeface="Calibri" panose="020F0502020204030204" pitchFamily="34" charset="0"/>
                <a:cs typeface="Calibri" panose="020F0502020204030204" pitchFamily="34" charset="0"/>
              </a:rPr>
              <a:t>Targeted Patrols</a:t>
            </a:r>
          </a:p>
          <a:p>
            <a:pPr indent="0" algn="ctr"/>
            <a:r>
              <a:rPr lang="en-GB" sz="1800" i="1" dirty="0">
                <a:solidFill>
                  <a:schemeClr val="tx1"/>
                </a:solidFill>
                <a:latin typeface="Calibri" panose="020F0502020204030204" pitchFamily="34" charset="0"/>
                <a:cs typeface="Calibri" panose="020F0502020204030204" pitchFamily="34" charset="0"/>
              </a:rPr>
              <a:t>6.</a:t>
            </a:r>
            <a:r>
              <a:rPr lang="en-GB" sz="1800" b="0" i="1" dirty="0">
                <a:solidFill>
                  <a:schemeClr val="tx1"/>
                </a:solidFill>
                <a:latin typeface="Calibri" panose="020F0502020204030204" pitchFamily="34" charset="0"/>
                <a:cs typeface="Calibri" panose="020F0502020204030204" pitchFamily="34" charset="0"/>
              </a:rPr>
              <a:t> Intelligence reports</a:t>
            </a:r>
          </a:p>
          <a:p>
            <a:pPr indent="0" algn="ctr"/>
            <a:r>
              <a:rPr lang="en-GB" sz="1800" i="1" dirty="0">
                <a:solidFill>
                  <a:schemeClr val="tx1"/>
                </a:solidFill>
                <a:latin typeface="Calibri" panose="020F0502020204030204" pitchFamily="34" charset="0"/>
                <a:cs typeface="Calibri" panose="020F0502020204030204" pitchFamily="34" charset="0"/>
              </a:rPr>
              <a:t>7.</a:t>
            </a:r>
            <a:r>
              <a:rPr lang="en-GB" sz="1800" b="0" i="1" dirty="0">
                <a:solidFill>
                  <a:schemeClr val="tx1"/>
                </a:solidFill>
                <a:latin typeface="Calibri" panose="020F0502020204030204" pitchFamily="34" charset="0"/>
                <a:cs typeface="Calibri" panose="020F0502020204030204" pitchFamily="34" charset="0"/>
              </a:rPr>
              <a:t> Community Events</a:t>
            </a:r>
          </a:p>
          <a:p>
            <a:pPr indent="0" algn="ctr"/>
            <a:r>
              <a:rPr lang="en-GB" sz="1800" i="1" dirty="0">
                <a:solidFill>
                  <a:schemeClr val="tx1"/>
                </a:solidFill>
                <a:latin typeface="Calibri" panose="020F0502020204030204" pitchFamily="34" charset="0"/>
                <a:cs typeface="Calibri" panose="020F0502020204030204" pitchFamily="34" charset="0"/>
              </a:rPr>
              <a:t>8.</a:t>
            </a:r>
            <a:r>
              <a:rPr lang="en-GB" sz="1800" b="0" i="1" dirty="0">
                <a:solidFill>
                  <a:schemeClr val="tx1"/>
                </a:solidFill>
                <a:latin typeface="Calibri" panose="020F0502020204030204" pitchFamily="34" charset="0"/>
                <a:cs typeface="Calibri" panose="020F0502020204030204" pitchFamily="34" charset="0"/>
              </a:rPr>
              <a:t> Arrest enquiries </a:t>
            </a:r>
          </a:p>
          <a:p>
            <a:pPr indent="0" algn="ctr"/>
            <a:r>
              <a:rPr lang="en-GB" sz="1800" i="1" dirty="0">
                <a:solidFill>
                  <a:schemeClr val="tx1"/>
                </a:solidFill>
                <a:latin typeface="Calibri" panose="020F0502020204030204" pitchFamily="34" charset="0"/>
                <a:cs typeface="Calibri" panose="020F0502020204030204" pitchFamily="34" charset="0"/>
              </a:rPr>
              <a:t>9.</a:t>
            </a:r>
            <a:r>
              <a:rPr lang="en-GB" sz="1800" b="0" i="1" dirty="0">
                <a:solidFill>
                  <a:schemeClr val="tx1"/>
                </a:solidFill>
                <a:latin typeface="Calibri" panose="020F0502020204030204" pitchFamily="34" charset="0"/>
                <a:cs typeface="Calibri" panose="020F0502020204030204" pitchFamily="34" charset="0"/>
              </a:rPr>
              <a:t> Investigation</a:t>
            </a:r>
          </a:p>
          <a:p>
            <a:pPr indent="0" algn="ctr"/>
            <a:r>
              <a:rPr lang="en-GB" sz="1800" i="1" dirty="0">
                <a:solidFill>
                  <a:schemeClr val="tx1"/>
                </a:solidFill>
                <a:latin typeface="Calibri" panose="020F0502020204030204" pitchFamily="34" charset="0"/>
                <a:cs typeface="Calibri" panose="020F0502020204030204" pitchFamily="34" charset="0"/>
              </a:rPr>
              <a:t>10.</a:t>
            </a:r>
            <a:r>
              <a:rPr lang="en-GB" sz="1800" b="0" i="1" dirty="0">
                <a:solidFill>
                  <a:schemeClr val="tx1"/>
                </a:solidFill>
                <a:latin typeface="Calibri" panose="020F0502020204030204" pitchFamily="34" charset="0"/>
                <a:cs typeface="Calibri" panose="020F0502020204030204" pitchFamily="34" charset="0"/>
              </a:rPr>
              <a:t> Closure Orders</a:t>
            </a:r>
          </a:p>
          <a:p>
            <a:pPr indent="0" algn="ctr"/>
            <a:r>
              <a:rPr lang="en-GB" sz="1200" i="1" dirty="0">
                <a:solidFill>
                  <a:schemeClr val="tx1"/>
                </a:solidFill>
                <a:latin typeface="Calibri" panose="020F0502020204030204" pitchFamily="34" charset="0"/>
                <a:cs typeface="Calibri" panose="020F0502020204030204" pitchFamily="34" charset="0"/>
              </a:rPr>
              <a:t>If you or any other residents of the ward have any ideas for potential engagement opportunities or increasing the number of attendees at future Ward Panels please feel free to email our Mailbox at: catfordsouth.snt@met.police.com</a:t>
            </a:r>
            <a:endParaRPr lang="en-GB" dirty="0"/>
          </a:p>
        </p:txBody>
      </p:sp>
      <p:sp>
        <p:nvSpPr>
          <p:cNvPr id="5" name="Title 1">
            <a:extLst>
              <a:ext uri="{FF2B5EF4-FFF2-40B4-BE49-F238E27FC236}">
                <a16:creationId xmlns:a16="http://schemas.microsoft.com/office/drawing/2014/main" id="{B6BE0AAD-8A65-CBAD-A692-F1938AC970AA}"/>
              </a:ext>
            </a:extLst>
          </p:cNvPr>
          <p:cNvSpPr txBox="1">
            <a:spLocks/>
          </p:cNvSpPr>
          <p:nvPr/>
        </p:nvSpPr>
        <p:spPr>
          <a:xfrm>
            <a:off x="475696" y="316991"/>
            <a:ext cx="11254154" cy="754889"/>
          </a:xfrm>
          <a:prstGeom prst="rect">
            <a:avLst/>
          </a:prstGeom>
        </p:spPr>
        <p:txBody>
          <a:bodyPr vert="horz" wrap="square" lIns="0" tIns="0" rIns="0" bIns="0" rtlCol="0" anchor="t" anchorCtr="0">
            <a:noAutofit/>
          </a:bodyPr>
          <a:lstStyle>
            <a:lvl1pPr algn="l" defTabSz="914400" rtl="0" eaLnBrk="1" latinLnBrk="0" hangingPunct="1">
              <a:lnSpc>
                <a:spcPts val="3000"/>
              </a:lnSpc>
              <a:spcBef>
                <a:spcPct val="0"/>
              </a:spcBef>
              <a:spcAft>
                <a:spcPts val="600"/>
              </a:spcAft>
              <a:buNone/>
              <a:defRPr sz="2700" b="1" i="0" kern="1200" baseline="0">
                <a:solidFill>
                  <a:schemeClr val="tx2"/>
                </a:solidFill>
                <a:latin typeface="Arial" panose="020B0604020202020204" pitchFamily="34" charset="0"/>
                <a:ea typeface="+mj-ea"/>
                <a:cs typeface="Arial" panose="020B0604020202020204" pitchFamily="34" charset="0"/>
              </a:defRPr>
            </a:lvl1pPr>
          </a:lstStyle>
          <a:p>
            <a:pPr algn="ctr"/>
            <a:r>
              <a:rPr lang="en-GB" dirty="0"/>
              <a:t>Community Engagement</a:t>
            </a:r>
          </a:p>
        </p:txBody>
      </p:sp>
    </p:spTree>
    <p:extLst>
      <p:ext uri="{BB962C8B-B14F-4D97-AF65-F5344CB8AC3E}">
        <p14:creationId xmlns:p14="http://schemas.microsoft.com/office/powerpoint/2010/main" val="1712053348"/>
      </p:ext>
    </p:extLst>
  </p:cSld>
  <p:clrMapOvr>
    <a:masterClrMapping/>
  </p:clrMapOvr>
</p:sld>
</file>

<file path=ppt/theme/theme1.xml><?xml version="1.0" encoding="utf-8"?>
<a:theme xmlns:a="http://schemas.openxmlformats.org/drawingml/2006/main" name="1_Office Theme">
  <a:themeElements>
    <a:clrScheme name="MPS RGB (Extended)">
      <a:dk1>
        <a:srgbClr val="000000"/>
      </a:dk1>
      <a:lt1>
        <a:srgbClr val="FFFFFF"/>
      </a:lt1>
      <a:dk2>
        <a:srgbClr val="0033A1"/>
      </a:dk2>
      <a:lt2>
        <a:srgbClr val="63C3D1"/>
      </a:lt2>
      <a:accent1>
        <a:srgbClr val="3B5168"/>
      </a:accent1>
      <a:accent2>
        <a:srgbClr val="00699A"/>
      </a:accent2>
      <a:accent3>
        <a:srgbClr val="229863"/>
      </a:accent3>
      <a:accent4>
        <a:srgbClr val="6633CC"/>
      </a:accent4>
      <a:accent5>
        <a:srgbClr val="993399"/>
      </a:accent5>
      <a:accent6>
        <a:srgbClr val="F9B33C"/>
      </a:accent6>
      <a:hlink>
        <a:srgbClr val="0033A1"/>
      </a:hlink>
      <a:folHlink>
        <a:srgbClr val="63C3D1"/>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PS More Trust PPT Template" id="{59375B7F-48BA-434F-877A-44CC68EC5D3F}" vid="{0789980F-61D9-413C-BCCD-8F090E809D9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BA7A6413F229B41ADF4C35A78C4E486" ma:contentTypeVersion="15" ma:contentTypeDescription="Create a new document." ma:contentTypeScope="" ma:versionID="99369008e25e6d7e81bba18cbd9150c9">
  <xsd:schema xmlns:xsd="http://www.w3.org/2001/XMLSchema" xmlns:xs="http://www.w3.org/2001/XMLSchema" xmlns:p="http://schemas.microsoft.com/office/2006/metadata/properties" xmlns:ns3="a6fa7762-d3bb-48c1-9fc9-4ee04a21d31e" xmlns:ns4="1e3eada4-8172-4714-95a5-607e60080af7" targetNamespace="http://schemas.microsoft.com/office/2006/metadata/properties" ma:root="true" ma:fieldsID="27c9227e93a143764b595f50ad06692b" ns3:_="" ns4:_="">
    <xsd:import namespace="a6fa7762-d3bb-48c1-9fc9-4ee04a21d31e"/>
    <xsd:import namespace="1e3eada4-8172-4714-95a5-607e60080af7"/>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ObjectDetectorVersions" minOccurs="0"/>
                <xsd:element ref="ns3:MediaServiceSearchProperties" minOccurs="0"/>
                <xsd:element ref="ns3: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6fa7762-d3bb-48c1-9fc9-4ee04a21d31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SystemTags" ma:index="2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e3eada4-8172-4714-95a5-607e60080af7"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5980807-EB5F-414B-9A8E-6A912FF8DB3C}">
  <ds:schemaRefs>
    <ds:schemaRef ds:uri="http://schemas.microsoft.com/sharepoint/v3/contenttype/forms"/>
  </ds:schemaRefs>
</ds:datastoreItem>
</file>

<file path=customXml/itemProps2.xml><?xml version="1.0" encoding="utf-8"?>
<ds:datastoreItem xmlns:ds="http://schemas.openxmlformats.org/officeDocument/2006/customXml" ds:itemID="{F3870DEB-8B4D-4A48-89F3-C7DEE539786F}">
  <ds:schemaRefs>
    <ds:schemaRef ds:uri="http://purl.org/dc/dcmitype/"/>
    <ds:schemaRef ds:uri="http://schemas.microsoft.com/office/2006/documentManagement/types"/>
    <ds:schemaRef ds:uri="a6fa7762-d3bb-48c1-9fc9-4ee04a21d31e"/>
    <ds:schemaRef ds:uri="http://purl.org/dc/elements/1.1/"/>
    <ds:schemaRef ds:uri="1e3eada4-8172-4714-95a5-607e60080af7"/>
    <ds:schemaRef ds:uri="http://schemas.openxmlformats.org/package/2006/metadata/core-properties"/>
    <ds:schemaRef ds:uri="http://schemas.microsoft.com/office/infopath/2007/PartnerControls"/>
    <ds:schemaRef ds:uri="http://schemas.microsoft.com/office/2006/metadata/properties"/>
    <ds:schemaRef ds:uri="http://www.w3.org/XML/1998/namespace"/>
    <ds:schemaRef ds:uri="http://purl.org/dc/terms/"/>
  </ds:schemaRefs>
</ds:datastoreItem>
</file>

<file path=customXml/itemProps3.xml><?xml version="1.0" encoding="utf-8"?>
<ds:datastoreItem xmlns:ds="http://schemas.openxmlformats.org/officeDocument/2006/customXml" ds:itemID="{989BAC8A-B6FC-4E9C-B2D8-B2204F49D02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6fa7762-d3bb-48c1-9fc9-4ee04a21d31e"/>
    <ds:schemaRef ds:uri="1e3eada4-8172-4714-95a5-607e60080a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1888</TotalTime>
  <Words>687</Words>
  <Application>Microsoft Office PowerPoint</Application>
  <PresentationFormat>Widescreen</PresentationFormat>
  <Paragraphs>95</Paragraphs>
  <Slides>11</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Arial Black</vt:lpstr>
      <vt:lpstr>Calibri</vt:lpstr>
      <vt:lpstr>System Font Regular</vt:lpstr>
      <vt:lpstr>1_Office Theme</vt:lpstr>
      <vt:lpstr>Ward Panel Meeting Data retrieved from Oct25 – Mar26</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Crime Comparison with other wards Catford South vs Downham vs Hither Green vs Rushey Green </vt:lpstr>
      <vt:lpstr>PowerPoint Presentation</vt:lpstr>
      <vt:lpstr>PowerPoint Presentation</vt:lpstr>
    </vt:vector>
  </TitlesOfParts>
  <Company>MPS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 slide with instructions</dc:title>
  <dc:creator>kevin.Grover@met.police.uk</dc:creator>
  <cp:lastModifiedBy>Hassan Hass - SE-CU</cp:lastModifiedBy>
  <cp:revision>135</cp:revision>
  <dcterms:created xsi:type="dcterms:W3CDTF">2023-08-15T14:34:55Z</dcterms:created>
  <dcterms:modified xsi:type="dcterms:W3CDTF">2026-06-23T13:59:44Z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0x0101007BA7A6413F229B41ADF4C35A78C4E486</vt:lpwstr>
  </property>
</Properties>
</file>