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8" r:id="rId5"/>
    <p:sldId id="260" r:id="rId6"/>
  </p:sldIdLst>
  <p:sldSz cx="10691813" cy="1511935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3A1"/>
    <a:srgbClr val="0033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5" autoAdjust="0"/>
    <p:restoredTop sz="94377" autoAdjust="0"/>
  </p:normalViewPr>
  <p:slideViewPr>
    <p:cSldViewPr snapToGrid="0">
      <p:cViewPr>
        <p:scale>
          <a:sx n="50" d="100"/>
          <a:sy n="50" d="100"/>
        </p:scale>
        <p:origin x="1520" y="-4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rgbClr val="005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4" y="13743568"/>
            <a:ext cx="10653939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603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rgbClr val="005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2305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rgbClr val="0053A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5037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rgbClr val="0053A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188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16248-65C6-4875-9458-5286EA1339D8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2D7BA-00C1-462F-BB80-DF01A00B7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031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  <p:sldLayoutId id="2147483664" r:id="rId4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Arial Black"/>
                <a:cs typeface="Arial"/>
              </a:rPr>
              <a:t>ROXETH</a:t>
            </a:r>
            <a:r>
              <a:rPr lang="en-GB" dirty="0">
                <a:latin typeface="Arial Black"/>
                <a:cs typeface="Arial"/>
              </a:rPr>
              <a:t> COMMUNITY POLICING TEAM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164" y="3580275"/>
            <a:ext cx="9200203" cy="116534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sz="3200" dirty="0">
                <a:latin typeface="Arial"/>
                <a:cs typeface="Arial"/>
              </a:rPr>
              <a:t>Upcoming community contact events &amp; meetings. </a:t>
            </a:r>
          </a:p>
          <a:p>
            <a:pPr algn="ctr"/>
            <a:r>
              <a:rPr lang="en-GB" sz="3200" dirty="0">
                <a:latin typeface="Arial"/>
                <a:cs typeface="Arial"/>
              </a:rPr>
              <a:t>JUNE 2026 </a:t>
            </a:r>
            <a:endParaRPr lang="en-GB" sz="3200" dirty="0"/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5162" y="5248282"/>
            <a:ext cx="9199563" cy="2127789"/>
          </a:xfrm>
        </p:spPr>
        <p:txBody>
          <a:bodyPr>
            <a:normAutofit/>
          </a:bodyPr>
          <a:lstStyle/>
          <a:p>
            <a:r>
              <a:rPr lang="en-GB" sz="2800" b="1" dirty="0"/>
              <a:t>Walk, Talk &amp; Do &amp; VAWG </a:t>
            </a:r>
          </a:p>
          <a:p>
            <a:pPr lvl="1"/>
            <a:r>
              <a:rPr lang="en-GB" sz="2400" dirty="0"/>
              <a:t>Friday 4</a:t>
            </a:r>
            <a:r>
              <a:rPr lang="en-GB" sz="2400" baseline="30000" dirty="0"/>
              <a:t>th</a:t>
            </a:r>
            <a:r>
              <a:rPr lang="en-GB" sz="2400" dirty="0"/>
              <a:t> June @1600hrs Alexandra Park, Play area.  </a:t>
            </a:r>
          </a:p>
          <a:p>
            <a:pPr lvl="1"/>
            <a:r>
              <a:rPr lang="en-GB" sz="2400" dirty="0"/>
              <a:t>Saturday 13</a:t>
            </a:r>
            <a:r>
              <a:rPr lang="en-GB" sz="2400" baseline="30000" dirty="0"/>
              <a:t>th</a:t>
            </a:r>
            <a:r>
              <a:rPr lang="en-GB" sz="2400" dirty="0"/>
              <a:t> June @1100hrs Roxeth Rec Pavillion</a:t>
            </a:r>
          </a:p>
          <a:p>
            <a:pPr lvl="1"/>
            <a:r>
              <a:rPr lang="en-GB" sz="2400" dirty="0"/>
              <a:t>Friday 26</a:t>
            </a:r>
            <a:r>
              <a:rPr lang="en-GB" sz="2400" baseline="30000" dirty="0"/>
              <a:t>th</a:t>
            </a:r>
            <a:r>
              <a:rPr lang="en-GB" sz="2400" dirty="0"/>
              <a:t> June @1700hrs South Harrow Market</a:t>
            </a:r>
          </a:p>
          <a:p>
            <a:pPr marL="534604" lvl="1" indent="0">
              <a:buNone/>
            </a:pPr>
            <a:endParaRPr lang="en-GB" sz="2400" dirty="0"/>
          </a:p>
        </p:txBody>
      </p:sp>
      <p:sp>
        <p:nvSpPr>
          <p:cNvPr id="8" name="Text Placeholder 3"/>
          <p:cNvSpPr txBox="1">
            <a:spLocks/>
          </p:cNvSpPr>
          <p:nvPr/>
        </p:nvSpPr>
        <p:spPr>
          <a:xfrm>
            <a:off x="745804" y="12134314"/>
            <a:ext cx="9199563" cy="631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67302" indent="-267302" algn="l" defTabSz="1069208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3274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190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806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33651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339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87111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405718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940322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7492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0953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54413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Sntqa-roxeth@met.police.uk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4522" y="7559675"/>
            <a:ext cx="91995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Pop Up Crime Prevention Stall</a:t>
            </a:r>
            <a:endParaRPr lang="en-GB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Tuesday 9</a:t>
            </a:r>
            <a:r>
              <a:rPr lang="en-GB" sz="2400" baseline="30000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400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June @1500hrs Waitrose, Northolt Rd   </a:t>
            </a:r>
            <a:r>
              <a:rPr lang="en-GB" sz="2400" dirty="0"/>
              <a:t>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Monday 15</a:t>
            </a:r>
            <a:r>
              <a:rPr lang="en-GB" sz="2400" baseline="30000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400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June @1500hrs Welldon Park School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Thursday 25</a:t>
            </a:r>
            <a:r>
              <a:rPr lang="en-GB" sz="2400" baseline="30000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400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June @1500hrs Earlsmead School </a:t>
            </a:r>
            <a:endParaRPr lang="en-GB" sz="2400" dirty="0"/>
          </a:p>
          <a:p>
            <a:pPr lvl="1"/>
            <a:endParaRPr lang="en-GB" sz="2400" dirty="0"/>
          </a:p>
          <a:p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9EAAFE-E9B4-D897-3CAD-9103340D377D}"/>
              </a:ext>
            </a:extLst>
          </p:cNvPr>
          <p:cNvSpPr txBox="1"/>
          <p:nvPr/>
        </p:nvSpPr>
        <p:spPr>
          <a:xfrm>
            <a:off x="744522" y="9788176"/>
            <a:ext cx="9200203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Cuppa with a Copper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Sunday 14</a:t>
            </a:r>
            <a:r>
              <a:rPr lang="en-GB" sz="2400" baseline="30000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400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June @1000hrs Costa Coffee, Northolt Rd 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Tuesday 16</a:t>
            </a:r>
            <a:r>
              <a:rPr lang="en-GB" sz="2400" baseline="30000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400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June @ 1100hrs Costa Coffee, </a:t>
            </a:r>
            <a:r>
              <a:rPr lang="en-GB" sz="24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Northolt Rd</a:t>
            </a:r>
            <a:endParaRPr lang="en-GB" sz="2400" dirty="0">
              <a:solidFill>
                <a:srgbClr val="0053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Thursday 25</a:t>
            </a:r>
            <a:r>
              <a:rPr lang="en-GB" sz="2400" baseline="30000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400" dirty="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June @ 1500hrs Sunshine Café, Northolt Rd </a:t>
            </a:r>
          </a:p>
          <a:p>
            <a:r>
              <a:rPr lang="en-GB" dirty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0153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005" y="1055184"/>
            <a:ext cx="8875666" cy="1208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378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57d77d5-4016-4716-aa3b-4917ac016b2f" xsi:nil="true"/>
    <lcf76f155ced4ddcb4097134ff3c332f xmlns="42d0e12e-1c15-47d7-a9c3-2e76fdb3332d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198B88CC40E404A9080625A99C6567C" ma:contentTypeVersion="13" ma:contentTypeDescription="Create a new document." ma:contentTypeScope="" ma:versionID="3b284770437ae65a79b309d720d4bcf0">
  <xsd:schema xmlns:xsd="http://www.w3.org/2001/XMLSchema" xmlns:xs="http://www.w3.org/2001/XMLSchema" xmlns:p="http://schemas.microsoft.com/office/2006/metadata/properties" xmlns:ns2="42d0e12e-1c15-47d7-a9c3-2e76fdb3332d" xmlns:ns3="057d77d5-4016-4716-aa3b-4917ac016b2f" targetNamespace="http://schemas.microsoft.com/office/2006/metadata/properties" ma:root="true" ma:fieldsID="4ca661b2470330dcb566da7b803a5fab" ns2:_="" ns3:_="">
    <xsd:import namespace="42d0e12e-1c15-47d7-a9c3-2e76fdb3332d"/>
    <xsd:import namespace="057d77d5-4016-4716-aa3b-4917ac016b2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2d0e12e-1c15-47d7-a9c3-2e76fdb333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4b5d50fc-763b-46e6-bbd3-355a72fa36c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57d77d5-4016-4716-aa3b-4917ac016b2f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0e0f47d2-622c-4f1d-86ae-5cd09e6f41ed}" ma:internalName="TaxCatchAll" ma:showField="CatchAllData" ma:web="057d77d5-4016-4716-aa3b-4917ac016b2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20A9EA6-3F20-4D81-8900-63594A08A501}">
  <ds:schemaRefs>
    <ds:schemaRef ds:uri="057d77d5-4016-4716-aa3b-4917ac016b2f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42d0e12e-1c15-47d7-a9c3-2e76fdb3332d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CEC2E3F-2E77-4AEF-A34E-9588514F75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2d0e12e-1c15-47d7-a9c3-2e76fdb3332d"/>
    <ds:schemaRef ds:uri="057d77d5-4016-4716-aa3b-4917ac016b2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EBD8F03-EF82-4EDE-8586-8EA43EAFD2D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8295</TotalTime>
  <Words>119</Words>
  <Application>Microsoft Office PowerPoint</Application>
  <PresentationFormat>Custom</PresentationFormat>
  <Paragraphs>19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Arial Black</vt:lpstr>
      <vt:lpstr>Calibri</vt:lpstr>
      <vt:lpstr>Calibri Light</vt:lpstr>
      <vt:lpstr>Office Theme</vt:lpstr>
      <vt:lpstr>ROXETH COMMUNITY POLICING TEAM</vt:lpstr>
      <vt:lpstr>PowerPoint Presentation</vt:lpstr>
    </vt:vector>
  </TitlesOfParts>
  <Company>MPS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Hill Andrew - Communication &amp; Engagement</dc:creator>
  <cp:lastModifiedBy>Saunders Lisa M - NW-CU</cp:lastModifiedBy>
  <cp:revision>28</cp:revision>
  <cp:lastPrinted>2025-11-28T13:58:19Z</cp:lastPrinted>
  <dcterms:created xsi:type="dcterms:W3CDTF">2023-07-12T10:09:21Z</dcterms:created>
  <dcterms:modified xsi:type="dcterms:W3CDTF">2026-05-29T11:24:03Z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0x0101000198B88CC40E404A9080625A99C6567C</vt:lpwstr>
  </property>
  <property fmtid="{D5CDD505-2E9C-101B-9397-08002B2CF9AE}" pid="3" name="MediaServiceImageTags">
    <vt:lpwstr/>
  </property>
</Properties>
</file>