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83" r:id="rId5"/>
    <p:sldId id="264" r:id="rId6"/>
    <p:sldId id="292" r:id="rId7"/>
    <p:sldId id="299" r:id="rId8"/>
    <p:sldId id="300" r:id="rId9"/>
    <p:sldId id="301" r:id="rId10"/>
    <p:sldId id="302" r:id="rId11"/>
    <p:sldId id="30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47AA"/>
    <a:srgbClr val="A6A6A6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DA188E-AE5D-4D4C-BB40-64387E2D3551}" v="433" dt="2026-03-02T14:49:56.44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6" autoAdjust="0"/>
    <p:restoredTop sz="96405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Month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Nov 25 | Dec 25 | Jan 26</c:v>
                </c:pt>
                <c:pt idx="1">
                  <c:v>Aug 25 | Sep 25 | Oct 25</c:v>
                </c:pt>
                <c:pt idx="2">
                  <c:v>Nov 24 |Dec 24 | Jan 25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23</c:v>
                </c:pt>
                <c:pt idx="1">
                  <c:v>33</c:v>
                </c:pt>
                <c:pt idx="2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25A-4008-BDA9-C878BEA7CDB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Month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Nov 25 | Dec 25 | Jan 26</c:v>
                </c:pt>
                <c:pt idx="1">
                  <c:v>Aug 25 | Sep 25 | Oct 25</c:v>
                </c:pt>
                <c:pt idx="2">
                  <c:v>Nov 24 |Dec 24 | Jan 25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28</c:v>
                </c:pt>
                <c:pt idx="1">
                  <c:v>23</c:v>
                </c:pt>
                <c:pt idx="2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25A-4008-BDA9-C878BEA7CDB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Month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Nov 25 | Dec 25 | Jan 26</c:v>
                </c:pt>
                <c:pt idx="1">
                  <c:v>Aug 25 | Sep 25 | Oct 25</c:v>
                </c:pt>
                <c:pt idx="2">
                  <c:v>Nov 24 |Dec 24 | Jan 25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36</c:v>
                </c:pt>
                <c:pt idx="1">
                  <c:v>28</c:v>
                </c:pt>
                <c:pt idx="2">
                  <c:v>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25A-4008-BDA9-C878BEA7CD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710888992"/>
        <c:axId val="1710888032"/>
      </c:barChart>
      <c:catAx>
        <c:axId val="1710888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ln>
                  <a:noFill/>
                </a:ln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10888032"/>
        <c:crosses val="autoZero"/>
        <c:auto val="1"/>
        <c:lblAlgn val="ctr"/>
        <c:lblOffset val="100"/>
        <c:noMultiLvlLbl val="0"/>
      </c:catAx>
      <c:valAx>
        <c:axId val="17108880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ln>
                  <a:noFill/>
                </a:ln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108889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ln>
                <a:noFill/>
              </a:ln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>
          <a:ln>
            <a:noFill/>
          </a:ln>
          <a:solidFill>
            <a:schemeClr val="tx1"/>
          </a:solidFill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Month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Nov 25 | Dec 25 | Jan 26</c:v>
                </c:pt>
                <c:pt idx="1">
                  <c:v>Aug 25 | Sep 25 | Oct 25</c:v>
                </c:pt>
                <c:pt idx="2">
                  <c:v>Nov 24 |Dec 24 | Jan 25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21</c:v>
                </c:pt>
                <c:pt idx="1">
                  <c:v>25</c:v>
                </c:pt>
                <c:pt idx="2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25A-4008-BDA9-C878BEA7CDB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Month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Nov 25 | Dec 25 | Jan 26</c:v>
                </c:pt>
                <c:pt idx="1">
                  <c:v>Aug 25 | Sep 25 | Oct 25</c:v>
                </c:pt>
                <c:pt idx="2">
                  <c:v>Nov 24 |Dec 24 | Jan 25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12</c:v>
                </c:pt>
                <c:pt idx="1">
                  <c:v>29</c:v>
                </c:pt>
                <c:pt idx="2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25A-4008-BDA9-C878BEA7CDB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Month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Nov 25 | Dec 25 | Jan 26</c:v>
                </c:pt>
                <c:pt idx="1">
                  <c:v>Aug 25 | Sep 25 | Oct 25</c:v>
                </c:pt>
                <c:pt idx="2">
                  <c:v>Nov 24 |Dec 24 | Jan 25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13</c:v>
                </c:pt>
                <c:pt idx="1">
                  <c:v>33</c:v>
                </c:pt>
                <c:pt idx="2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25A-4008-BDA9-C878BEA7CD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710888992"/>
        <c:axId val="1710888032"/>
      </c:barChart>
      <c:catAx>
        <c:axId val="1710888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ln>
                  <a:noFill/>
                </a:ln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10888032"/>
        <c:crosses val="autoZero"/>
        <c:auto val="1"/>
        <c:lblAlgn val="ctr"/>
        <c:lblOffset val="100"/>
        <c:noMultiLvlLbl val="0"/>
      </c:catAx>
      <c:valAx>
        <c:axId val="17108880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ln>
                  <a:noFill/>
                </a:ln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108889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ln>
                <a:noFill/>
              </a:ln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>
          <a:ln>
            <a:noFill/>
          </a:ln>
          <a:solidFill>
            <a:schemeClr val="tx1"/>
          </a:solidFill>
        </a:defRPr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Month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Nov 25 | Dec 25 | Jan 26</c:v>
                </c:pt>
                <c:pt idx="1">
                  <c:v>Aug 25 | Sep 25 | Oct 25</c:v>
                </c:pt>
                <c:pt idx="2">
                  <c:v>Nov 24 |Dec 24 | Jan 25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</c:v>
                </c:pt>
                <c:pt idx="1">
                  <c:v>9</c:v>
                </c:pt>
                <c:pt idx="2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25A-4008-BDA9-C878BEA7CDB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Month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Nov 25 | Dec 25 | Jan 26</c:v>
                </c:pt>
                <c:pt idx="1">
                  <c:v>Aug 25 | Sep 25 | Oct 25</c:v>
                </c:pt>
                <c:pt idx="2">
                  <c:v>Nov 24 |Dec 24 | Jan 25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7</c:v>
                </c:pt>
                <c:pt idx="1">
                  <c:v>10</c:v>
                </c:pt>
                <c:pt idx="2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25A-4008-BDA9-C878BEA7CDB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Month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Nov 25 | Dec 25 | Jan 26</c:v>
                </c:pt>
                <c:pt idx="1">
                  <c:v>Aug 25 | Sep 25 | Oct 25</c:v>
                </c:pt>
                <c:pt idx="2">
                  <c:v>Nov 24 |Dec 24 | Jan 25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18</c:v>
                </c:pt>
                <c:pt idx="1">
                  <c:v>7</c:v>
                </c:pt>
                <c:pt idx="2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25A-4008-BDA9-C878BEA7CD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710888992"/>
        <c:axId val="1710888032"/>
      </c:barChart>
      <c:catAx>
        <c:axId val="1710888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ln>
                  <a:noFill/>
                </a:ln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10888032"/>
        <c:crosses val="autoZero"/>
        <c:auto val="1"/>
        <c:lblAlgn val="ctr"/>
        <c:lblOffset val="100"/>
        <c:noMultiLvlLbl val="0"/>
      </c:catAx>
      <c:valAx>
        <c:axId val="17108880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ln>
                  <a:noFill/>
                </a:ln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108889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ln>
                <a:noFill/>
              </a:ln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>
          <a:ln>
            <a:noFill/>
          </a:ln>
          <a:solidFill>
            <a:schemeClr val="tx1"/>
          </a:solidFill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emf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6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_Title Slide (Image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47163983-D991-4DBA-A2E7-A1C185C3BC96}"/>
              </a:ext>
            </a:extLst>
          </p:cNvPr>
          <p:cNvSpPr/>
          <p:nvPr userDrawn="1"/>
        </p:nvSpPr>
        <p:spPr>
          <a:xfrm>
            <a:off x="2" y="0"/>
            <a:ext cx="8795206" cy="6856567"/>
          </a:xfrm>
          <a:prstGeom prst="rect">
            <a:avLst/>
          </a:prstGeom>
          <a:gradFill>
            <a:gsLst>
              <a:gs pos="0">
                <a:schemeClr val="tx1">
                  <a:alpha val="80000"/>
                </a:schemeClr>
              </a:gs>
              <a:gs pos="100000">
                <a:schemeClr val="tx1"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463F89-8A9E-C728-E849-0CC8107C511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146" y="1359805"/>
            <a:ext cx="5397149" cy="1339671"/>
          </a:xfrm>
        </p:spPr>
        <p:txBody>
          <a:bodyPr bIns="468000" anchor="t" anchorCtr="0"/>
          <a:lstStyle>
            <a:lvl1pPr algn="l">
              <a:lnSpc>
                <a:spcPts val="3900"/>
              </a:lnSpc>
              <a:defRPr sz="3700" b="1" i="0" cap="all" baseline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 dirty="0"/>
              <a:t>Presentation title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br>
              <a:rPr lang="en-GB" dirty="0"/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DF625E-BAE2-041C-DC94-FFB135E852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68146" y="3121472"/>
            <a:ext cx="5397149" cy="1697630"/>
          </a:xfrm>
        </p:spPr>
        <p:txBody>
          <a:bodyPr/>
          <a:lstStyle>
            <a:lvl1pPr marL="0" indent="0" algn="l">
              <a:lnSpc>
                <a:spcPts val="2400"/>
              </a:lnSpc>
              <a:buNone/>
              <a:defRPr sz="20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Subtitle class </a:t>
            </a:r>
            <a:r>
              <a:rPr lang="en-GB" dirty="0" err="1"/>
              <a:t>aptent</a:t>
            </a:r>
            <a:r>
              <a:rPr lang="en-GB" dirty="0"/>
              <a:t> </a:t>
            </a:r>
            <a:r>
              <a:rPr lang="en-GB" dirty="0" err="1"/>
              <a:t>taciti</a:t>
            </a:r>
            <a:r>
              <a:rPr lang="en-GB" dirty="0"/>
              <a:t> </a:t>
            </a:r>
            <a:r>
              <a:rPr lang="en-GB" dirty="0" err="1"/>
              <a:t>sociosqu</a:t>
            </a:r>
            <a:r>
              <a:rPr lang="en-GB" dirty="0"/>
              <a:t> ad </a:t>
            </a:r>
            <a:r>
              <a:rPr lang="en-GB" dirty="0" err="1"/>
              <a:t>litora</a:t>
            </a:r>
            <a:r>
              <a:rPr lang="en-GB" dirty="0"/>
              <a:t> </a:t>
            </a:r>
            <a:r>
              <a:rPr lang="en-GB" dirty="0" err="1"/>
              <a:t>torquent</a:t>
            </a:r>
            <a:r>
              <a:rPr lang="en-GB" dirty="0"/>
              <a:t> per </a:t>
            </a:r>
            <a:r>
              <a:rPr lang="en-GB" dirty="0" err="1"/>
              <a:t>conubia</a:t>
            </a:r>
            <a:r>
              <a:rPr lang="en-GB" dirty="0"/>
              <a:t> nostra, per </a:t>
            </a:r>
            <a:r>
              <a:rPr lang="en-GB" dirty="0" err="1"/>
              <a:t>inceptos</a:t>
            </a:r>
            <a:r>
              <a:rPr lang="en-GB" dirty="0"/>
              <a:t> </a:t>
            </a:r>
            <a:r>
              <a:rPr lang="en-GB" dirty="0" err="1"/>
              <a:t>himenaeos</a:t>
            </a:r>
            <a:r>
              <a:rPr lang="en-GB" dirty="0"/>
              <a:t>.</a:t>
            </a:r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398956B-48EC-DF2B-0636-A5A27DC15850}"/>
              </a:ext>
            </a:extLst>
          </p:cNvPr>
          <p:cNvSpPr/>
          <p:nvPr userDrawn="1"/>
        </p:nvSpPr>
        <p:spPr>
          <a:xfrm>
            <a:off x="0" y="5961219"/>
            <a:ext cx="12191999" cy="895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178E5F3-E1D7-8BAF-0474-33E46E0260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0861" y="6255850"/>
            <a:ext cx="2997590" cy="3063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694122B-01D3-005A-9659-BF05610D307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57563" y="6217737"/>
            <a:ext cx="1415662" cy="381443"/>
          </a:xfrm>
          <a:prstGeom prst="rect">
            <a:avLst/>
          </a:prstGeom>
        </p:spPr>
      </p:pic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D088D0F1-DB92-6FD3-6228-B6CD7958F58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68142" y="5082059"/>
            <a:ext cx="5397149" cy="243356"/>
          </a:xfrm>
        </p:spPr>
        <p:txBody>
          <a:bodyPr anchor="t" anchorCtr="0"/>
          <a:lstStyle>
            <a:lvl1pPr marL="0" indent="0">
              <a:spcBef>
                <a:spcPts val="0"/>
              </a:spcBef>
              <a:spcAft>
                <a:spcPts val="0"/>
              </a:spcAft>
              <a:defRPr b="0" baseline="0">
                <a:solidFill>
                  <a:schemeClr val="bg1"/>
                </a:solidFill>
              </a:defRPr>
            </a:lvl1pPr>
            <a:lvl2pPr marL="0">
              <a:lnSpc>
                <a:spcPts val="1900"/>
              </a:lnSpc>
              <a:spcAft>
                <a:spcPts val="0"/>
              </a:spcAft>
              <a:defRPr sz="1100" baseline="0">
                <a:solidFill>
                  <a:schemeClr val="bg1"/>
                </a:solidFill>
              </a:defRPr>
            </a:lvl2pPr>
          </a:lstStyle>
          <a:p>
            <a:pPr lvl="0"/>
            <a:r>
              <a:rPr lang="en-GB" dirty="0"/>
              <a:t>Author name/department</a:t>
            </a:r>
          </a:p>
        </p:txBody>
      </p:sp>
      <p:sp>
        <p:nvSpPr>
          <p:cNvPr id="23" name="Text Placeholder 11">
            <a:extLst>
              <a:ext uri="{FF2B5EF4-FFF2-40B4-BE49-F238E27FC236}">
                <a16:creationId xmlns:a16="http://schemas.microsoft.com/office/drawing/2014/main" id="{D0D7F5BC-22BB-87B7-94D4-CE8A2362491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8141" y="674909"/>
            <a:ext cx="5397149" cy="194415"/>
          </a:xfrm>
        </p:spPr>
        <p:txBody>
          <a:bodyPr anchor="t" anchorCtr="0"/>
          <a:lstStyle>
            <a:lvl1pPr marL="0" indent="0">
              <a:lnSpc>
                <a:spcPts val="1550"/>
              </a:lnSpc>
              <a:spcBef>
                <a:spcPts val="0"/>
              </a:spcBef>
              <a:spcAft>
                <a:spcPts val="0"/>
              </a:spcAft>
              <a:defRPr sz="1200" b="0" baseline="0">
                <a:solidFill>
                  <a:schemeClr val="bg1"/>
                </a:solidFill>
              </a:defRPr>
            </a:lvl1pPr>
            <a:lvl2pPr marL="0">
              <a:lnSpc>
                <a:spcPts val="1900"/>
              </a:lnSpc>
              <a:spcAft>
                <a:spcPts val="0"/>
              </a:spcAft>
              <a:defRPr sz="1100" baseline="0">
                <a:solidFill>
                  <a:schemeClr val="bg1"/>
                </a:solidFill>
              </a:defRPr>
            </a:lvl2pPr>
          </a:lstStyle>
          <a:p>
            <a:pPr lvl="0"/>
            <a:r>
              <a:rPr lang="en-GB" dirty="0"/>
              <a:t>00/00/00</a:t>
            </a:r>
          </a:p>
        </p:txBody>
      </p:sp>
      <p:sp>
        <p:nvSpPr>
          <p:cNvPr id="25" name="Text Placeholder 11">
            <a:extLst>
              <a:ext uri="{FF2B5EF4-FFF2-40B4-BE49-F238E27FC236}">
                <a16:creationId xmlns:a16="http://schemas.microsoft.com/office/drawing/2014/main" id="{1F987A5A-3F8F-92A9-B830-5FA7A377BC5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68142" y="5351170"/>
            <a:ext cx="5397149" cy="195825"/>
          </a:xfrm>
        </p:spPr>
        <p:txBody>
          <a:bodyPr anchor="t" anchorCtr="0"/>
          <a:lstStyle>
            <a:lvl1pPr marL="0" indent="0">
              <a:lnSpc>
                <a:spcPts val="1550"/>
              </a:lnSpc>
              <a:spcBef>
                <a:spcPts val="0"/>
              </a:spcBef>
              <a:spcAft>
                <a:spcPts val="0"/>
              </a:spcAft>
              <a:defRPr sz="1100" b="0" baseline="0">
                <a:solidFill>
                  <a:schemeClr val="bg1"/>
                </a:solidFill>
              </a:defRPr>
            </a:lvl1pPr>
            <a:lvl2pPr marL="0">
              <a:lnSpc>
                <a:spcPts val="1550"/>
              </a:lnSpc>
              <a:spcAft>
                <a:spcPts val="0"/>
              </a:spcAft>
              <a:defRPr sz="1100" baseline="0">
                <a:solidFill>
                  <a:schemeClr val="tx1"/>
                </a:solidFill>
              </a:defRPr>
            </a:lvl2pPr>
          </a:lstStyle>
          <a:p>
            <a:pPr lvl="0"/>
            <a:r>
              <a:rPr lang="en-GB" dirty="0"/>
              <a:t>Operation  |  Taskforce  |  Unit</a:t>
            </a:r>
          </a:p>
        </p:txBody>
      </p:sp>
    </p:spTree>
    <p:extLst>
      <p:ext uri="{BB962C8B-B14F-4D97-AF65-F5344CB8AC3E}">
        <p14:creationId xmlns:p14="http://schemas.microsoft.com/office/powerpoint/2010/main" val="4165477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_Title Slide (Blue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63F89-8A9E-C728-E849-0CC8107C511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146" y="1359805"/>
            <a:ext cx="5397149" cy="1339671"/>
          </a:xfrm>
        </p:spPr>
        <p:txBody>
          <a:bodyPr bIns="468000" anchor="t" anchorCtr="0"/>
          <a:lstStyle>
            <a:lvl1pPr algn="l">
              <a:lnSpc>
                <a:spcPts val="3900"/>
              </a:lnSpc>
              <a:defRPr sz="3700" b="1" i="0" cap="all" baseline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 dirty="0"/>
              <a:t>Presentation title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398956B-48EC-DF2B-0636-A5A27DC15850}"/>
              </a:ext>
            </a:extLst>
          </p:cNvPr>
          <p:cNvSpPr/>
          <p:nvPr userDrawn="1"/>
        </p:nvSpPr>
        <p:spPr>
          <a:xfrm>
            <a:off x="0" y="5961219"/>
            <a:ext cx="12191999" cy="895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B274FE-9800-C338-4C6A-755F41BAA78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7563" y="6217737"/>
            <a:ext cx="1415662" cy="3814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E6082DD-9489-0FDD-702E-3B70894DE3D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0861" y="6255850"/>
            <a:ext cx="2997590" cy="306392"/>
          </a:xfrm>
          <a:prstGeom prst="rect">
            <a:avLst/>
          </a:prstGeom>
        </p:spPr>
      </p:pic>
      <p:sp>
        <p:nvSpPr>
          <p:cNvPr id="12" name="Subtitle 2">
            <a:extLst>
              <a:ext uri="{FF2B5EF4-FFF2-40B4-BE49-F238E27FC236}">
                <a16:creationId xmlns:a16="http://schemas.microsoft.com/office/drawing/2014/main" id="{282196C0-75F4-6B66-BCCF-123ADDDB734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68146" y="3121472"/>
            <a:ext cx="5397149" cy="1697630"/>
          </a:xfrm>
        </p:spPr>
        <p:txBody>
          <a:bodyPr/>
          <a:lstStyle>
            <a:lvl1pPr marL="0" indent="0" algn="l">
              <a:lnSpc>
                <a:spcPts val="2400"/>
              </a:lnSpc>
              <a:buNone/>
              <a:defRPr sz="20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Subtitle class </a:t>
            </a:r>
            <a:r>
              <a:rPr lang="en-GB" dirty="0" err="1"/>
              <a:t>aptent</a:t>
            </a:r>
            <a:r>
              <a:rPr lang="en-GB" dirty="0"/>
              <a:t> </a:t>
            </a:r>
            <a:r>
              <a:rPr lang="en-GB" dirty="0" err="1"/>
              <a:t>taciti</a:t>
            </a:r>
            <a:r>
              <a:rPr lang="en-GB" dirty="0"/>
              <a:t> </a:t>
            </a:r>
            <a:r>
              <a:rPr lang="en-GB" dirty="0" err="1"/>
              <a:t>sociosqu</a:t>
            </a:r>
            <a:r>
              <a:rPr lang="en-GB" dirty="0"/>
              <a:t> ad </a:t>
            </a:r>
            <a:r>
              <a:rPr lang="en-GB" dirty="0" err="1"/>
              <a:t>litora</a:t>
            </a:r>
            <a:r>
              <a:rPr lang="en-GB" dirty="0"/>
              <a:t> </a:t>
            </a:r>
            <a:r>
              <a:rPr lang="en-GB" dirty="0" err="1"/>
              <a:t>torquent</a:t>
            </a:r>
            <a:r>
              <a:rPr lang="en-GB" dirty="0"/>
              <a:t> per </a:t>
            </a:r>
            <a:r>
              <a:rPr lang="en-GB" dirty="0" err="1"/>
              <a:t>conubia</a:t>
            </a:r>
            <a:r>
              <a:rPr lang="en-GB" dirty="0"/>
              <a:t> nostra, per </a:t>
            </a:r>
            <a:r>
              <a:rPr lang="en-GB" dirty="0" err="1"/>
              <a:t>inceptos</a:t>
            </a:r>
            <a:r>
              <a:rPr lang="en-GB" dirty="0"/>
              <a:t> </a:t>
            </a:r>
            <a:r>
              <a:rPr lang="en-GB" dirty="0" err="1"/>
              <a:t>himenaeos</a:t>
            </a:r>
            <a:r>
              <a:rPr lang="en-GB" dirty="0"/>
              <a:t>.</a:t>
            </a:r>
            <a:endParaRPr lang="en-US" dirty="0"/>
          </a:p>
        </p:txBody>
      </p:sp>
      <p:sp>
        <p:nvSpPr>
          <p:cNvPr id="14" name="Text Placeholder 11">
            <a:extLst>
              <a:ext uri="{FF2B5EF4-FFF2-40B4-BE49-F238E27FC236}">
                <a16:creationId xmlns:a16="http://schemas.microsoft.com/office/drawing/2014/main" id="{13B38676-775B-D5F8-8B20-50D9DC9C2FC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8141" y="674909"/>
            <a:ext cx="5397149" cy="194415"/>
          </a:xfrm>
        </p:spPr>
        <p:txBody>
          <a:bodyPr anchor="t" anchorCtr="0"/>
          <a:lstStyle>
            <a:lvl1pPr marL="0" indent="0">
              <a:lnSpc>
                <a:spcPts val="1550"/>
              </a:lnSpc>
              <a:spcBef>
                <a:spcPts val="0"/>
              </a:spcBef>
              <a:spcAft>
                <a:spcPts val="0"/>
              </a:spcAft>
              <a:defRPr sz="1200" b="0" baseline="0">
                <a:solidFill>
                  <a:schemeClr val="bg1"/>
                </a:solidFill>
              </a:defRPr>
            </a:lvl1pPr>
            <a:lvl2pPr marL="0">
              <a:lnSpc>
                <a:spcPts val="1900"/>
              </a:lnSpc>
              <a:spcAft>
                <a:spcPts val="0"/>
              </a:spcAft>
              <a:defRPr sz="1100" baseline="0">
                <a:solidFill>
                  <a:schemeClr val="bg1"/>
                </a:solidFill>
              </a:defRPr>
            </a:lvl2pPr>
          </a:lstStyle>
          <a:p>
            <a:pPr lvl="0"/>
            <a:r>
              <a:rPr lang="en-GB" dirty="0"/>
              <a:t>00/00/00</a:t>
            </a:r>
          </a:p>
        </p:txBody>
      </p:sp>
      <p:sp>
        <p:nvSpPr>
          <p:cNvPr id="15" name="Text Placeholder 11">
            <a:extLst>
              <a:ext uri="{FF2B5EF4-FFF2-40B4-BE49-F238E27FC236}">
                <a16:creationId xmlns:a16="http://schemas.microsoft.com/office/drawing/2014/main" id="{AA70BD2A-AA7F-8B5F-4353-D7C2CD46DF0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68142" y="5082059"/>
            <a:ext cx="5397149" cy="243356"/>
          </a:xfrm>
        </p:spPr>
        <p:txBody>
          <a:bodyPr anchor="t" anchorCtr="0"/>
          <a:lstStyle>
            <a:lvl1pPr marL="0" indent="0">
              <a:spcBef>
                <a:spcPts val="0"/>
              </a:spcBef>
              <a:spcAft>
                <a:spcPts val="0"/>
              </a:spcAft>
              <a:defRPr b="0" baseline="0">
                <a:solidFill>
                  <a:schemeClr val="bg1"/>
                </a:solidFill>
              </a:defRPr>
            </a:lvl1pPr>
            <a:lvl2pPr marL="0">
              <a:lnSpc>
                <a:spcPts val="1900"/>
              </a:lnSpc>
              <a:spcAft>
                <a:spcPts val="0"/>
              </a:spcAft>
              <a:defRPr sz="1100" baseline="0">
                <a:solidFill>
                  <a:schemeClr val="bg1"/>
                </a:solidFill>
              </a:defRPr>
            </a:lvl2pPr>
          </a:lstStyle>
          <a:p>
            <a:pPr lvl="0"/>
            <a:r>
              <a:rPr lang="en-GB" dirty="0"/>
              <a:t>Author name/department</a:t>
            </a:r>
          </a:p>
        </p:txBody>
      </p:sp>
      <p:sp>
        <p:nvSpPr>
          <p:cNvPr id="18" name="Text Placeholder 11">
            <a:extLst>
              <a:ext uri="{FF2B5EF4-FFF2-40B4-BE49-F238E27FC236}">
                <a16:creationId xmlns:a16="http://schemas.microsoft.com/office/drawing/2014/main" id="{80F57C87-7E64-6AFC-B2FC-A108FF4CF70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68142" y="5351170"/>
            <a:ext cx="5397149" cy="195825"/>
          </a:xfrm>
        </p:spPr>
        <p:txBody>
          <a:bodyPr anchor="t" anchorCtr="0"/>
          <a:lstStyle>
            <a:lvl1pPr marL="0" indent="0">
              <a:lnSpc>
                <a:spcPts val="1550"/>
              </a:lnSpc>
              <a:spcBef>
                <a:spcPts val="0"/>
              </a:spcBef>
              <a:spcAft>
                <a:spcPts val="0"/>
              </a:spcAft>
              <a:defRPr sz="1100" b="0" baseline="0">
                <a:solidFill>
                  <a:schemeClr val="bg1"/>
                </a:solidFill>
              </a:defRPr>
            </a:lvl1pPr>
            <a:lvl2pPr marL="0">
              <a:lnSpc>
                <a:spcPts val="1550"/>
              </a:lnSpc>
              <a:spcAft>
                <a:spcPts val="0"/>
              </a:spcAft>
              <a:defRPr sz="1100" baseline="0">
                <a:solidFill>
                  <a:schemeClr val="tx1"/>
                </a:solidFill>
              </a:defRPr>
            </a:lvl2pPr>
          </a:lstStyle>
          <a:p>
            <a:pPr lvl="0"/>
            <a:r>
              <a:rPr lang="en-GB" dirty="0"/>
              <a:t>Operation  |  Taskforce  |  Unit</a:t>
            </a:r>
          </a:p>
        </p:txBody>
      </p:sp>
    </p:spTree>
    <p:extLst>
      <p:ext uri="{BB962C8B-B14F-4D97-AF65-F5344CB8AC3E}">
        <p14:creationId xmlns:p14="http://schemas.microsoft.com/office/powerpoint/2010/main" val="1576799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_Title Slide (White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63F89-8A9E-C728-E849-0CC8107C511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146" y="1359805"/>
            <a:ext cx="5397149" cy="1339671"/>
          </a:xfrm>
        </p:spPr>
        <p:txBody>
          <a:bodyPr bIns="468000" anchor="t" anchorCtr="0"/>
          <a:lstStyle>
            <a:lvl1pPr algn="l">
              <a:lnSpc>
                <a:spcPts val="3900"/>
              </a:lnSpc>
              <a:defRPr sz="3700" b="1" i="0" cap="all" baseline="0">
                <a:solidFill>
                  <a:schemeClr val="tx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 dirty="0"/>
              <a:t>Presentation title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DF625E-BAE2-041C-DC94-FFB135E852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68146" y="3121472"/>
            <a:ext cx="5397149" cy="1697630"/>
          </a:xfrm>
        </p:spPr>
        <p:txBody>
          <a:bodyPr/>
          <a:lstStyle>
            <a:lvl1pPr marL="0" indent="0" algn="l">
              <a:lnSpc>
                <a:spcPts val="2400"/>
              </a:lnSpc>
              <a:buNone/>
              <a:defRPr sz="200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Subtitle class </a:t>
            </a:r>
            <a:r>
              <a:rPr lang="en-GB" dirty="0" err="1"/>
              <a:t>aptent</a:t>
            </a:r>
            <a:r>
              <a:rPr lang="en-GB" dirty="0"/>
              <a:t> </a:t>
            </a:r>
            <a:r>
              <a:rPr lang="en-GB" dirty="0" err="1"/>
              <a:t>taciti</a:t>
            </a:r>
            <a:r>
              <a:rPr lang="en-GB" dirty="0"/>
              <a:t> </a:t>
            </a:r>
            <a:r>
              <a:rPr lang="en-GB" dirty="0" err="1"/>
              <a:t>sociosqu</a:t>
            </a:r>
            <a:r>
              <a:rPr lang="en-GB" dirty="0"/>
              <a:t> ad </a:t>
            </a:r>
            <a:r>
              <a:rPr lang="en-GB" dirty="0" err="1"/>
              <a:t>litora</a:t>
            </a:r>
            <a:r>
              <a:rPr lang="en-GB" dirty="0"/>
              <a:t> </a:t>
            </a:r>
            <a:r>
              <a:rPr lang="en-GB" dirty="0" err="1"/>
              <a:t>torquent</a:t>
            </a:r>
            <a:r>
              <a:rPr lang="en-GB" dirty="0"/>
              <a:t> per </a:t>
            </a:r>
            <a:r>
              <a:rPr lang="en-GB" dirty="0" err="1"/>
              <a:t>conubia</a:t>
            </a:r>
            <a:r>
              <a:rPr lang="en-GB" dirty="0"/>
              <a:t> nostra, per </a:t>
            </a:r>
            <a:r>
              <a:rPr lang="en-GB" dirty="0" err="1"/>
              <a:t>inceptos</a:t>
            </a:r>
            <a:r>
              <a:rPr lang="en-GB" dirty="0"/>
              <a:t> </a:t>
            </a:r>
            <a:r>
              <a:rPr lang="en-GB" dirty="0" err="1"/>
              <a:t>himenaeos</a:t>
            </a:r>
            <a:r>
              <a:rPr lang="en-GB" dirty="0"/>
              <a:t>.</a:t>
            </a:r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398956B-48EC-DF2B-0636-A5A27DC15850}"/>
              </a:ext>
            </a:extLst>
          </p:cNvPr>
          <p:cNvSpPr/>
          <p:nvPr userDrawn="1"/>
        </p:nvSpPr>
        <p:spPr>
          <a:xfrm>
            <a:off x="0" y="5961219"/>
            <a:ext cx="12191999" cy="895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AAC985D-E6AB-125C-AF42-A60133A024D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7563" y="6217737"/>
            <a:ext cx="1415662" cy="3814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5940618-1259-0D59-44EA-3306817F887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0861" y="6255850"/>
            <a:ext cx="2997590" cy="306392"/>
          </a:xfrm>
          <a:prstGeom prst="rect">
            <a:avLst/>
          </a:prstGeom>
        </p:spPr>
      </p:pic>
      <p:sp>
        <p:nvSpPr>
          <p:cNvPr id="15" name="Text Placeholder 11">
            <a:extLst>
              <a:ext uri="{FF2B5EF4-FFF2-40B4-BE49-F238E27FC236}">
                <a16:creationId xmlns:a16="http://schemas.microsoft.com/office/drawing/2014/main" id="{64BDC27F-70FE-CB76-5997-98819366F63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8141" y="674909"/>
            <a:ext cx="5397149" cy="194415"/>
          </a:xfrm>
        </p:spPr>
        <p:txBody>
          <a:bodyPr anchor="t" anchorCtr="0"/>
          <a:lstStyle>
            <a:lvl1pPr marL="0" indent="0">
              <a:lnSpc>
                <a:spcPts val="1550"/>
              </a:lnSpc>
              <a:spcBef>
                <a:spcPts val="0"/>
              </a:spcBef>
              <a:spcAft>
                <a:spcPts val="0"/>
              </a:spcAft>
              <a:defRPr sz="1200" b="0" baseline="0">
                <a:solidFill>
                  <a:schemeClr val="tx1"/>
                </a:solidFill>
              </a:defRPr>
            </a:lvl1pPr>
            <a:lvl2pPr marL="0">
              <a:lnSpc>
                <a:spcPts val="1900"/>
              </a:lnSpc>
              <a:spcAft>
                <a:spcPts val="0"/>
              </a:spcAft>
              <a:defRPr sz="1100" baseline="0">
                <a:solidFill>
                  <a:schemeClr val="bg1"/>
                </a:solidFill>
              </a:defRPr>
            </a:lvl2pPr>
          </a:lstStyle>
          <a:p>
            <a:pPr lvl="0"/>
            <a:r>
              <a:rPr lang="en-GB" dirty="0"/>
              <a:t>00/00/00</a:t>
            </a:r>
          </a:p>
        </p:txBody>
      </p:sp>
      <p:sp>
        <p:nvSpPr>
          <p:cNvPr id="17" name="Text Placeholder 11">
            <a:extLst>
              <a:ext uri="{FF2B5EF4-FFF2-40B4-BE49-F238E27FC236}">
                <a16:creationId xmlns:a16="http://schemas.microsoft.com/office/drawing/2014/main" id="{25A6955B-4350-8113-18B2-8824EC9F119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68142" y="5082059"/>
            <a:ext cx="5397149" cy="243356"/>
          </a:xfrm>
        </p:spPr>
        <p:txBody>
          <a:bodyPr anchor="t" anchorCtr="0"/>
          <a:lstStyle>
            <a:lvl1pPr marL="0" indent="0">
              <a:spcBef>
                <a:spcPts val="0"/>
              </a:spcBef>
              <a:spcAft>
                <a:spcPts val="0"/>
              </a:spcAft>
              <a:defRPr b="0" baseline="0">
                <a:solidFill>
                  <a:schemeClr val="tx1"/>
                </a:solidFill>
              </a:defRPr>
            </a:lvl1pPr>
            <a:lvl2pPr marL="0">
              <a:lnSpc>
                <a:spcPts val="1900"/>
              </a:lnSpc>
              <a:spcAft>
                <a:spcPts val="0"/>
              </a:spcAft>
              <a:defRPr sz="1100" baseline="0">
                <a:solidFill>
                  <a:schemeClr val="bg1"/>
                </a:solidFill>
              </a:defRPr>
            </a:lvl2pPr>
          </a:lstStyle>
          <a:p>
            <a:pPr lvl="0"/>
            <a:r>
              <a:rPr lang="en-GB" dirty="0"/>
              <a:t>Author name/department</a:t>
            </a:r>
          </a:p>
        </p:txBody>
      </p:sp>
      <p:sp>
        <p:nvSpPr>
          <p:cNvPr id="18" name="Text Placeholder 11">
            <a:extLst>
              <a:ext uri="{FF2B5EF4-FFF2-40B4-BE49-F238E27FC236}">
                <a16:creationId xmlns:a16="http://schemas.microsoft.com/office/drawing/2014/main" id="{FBCA7D37-FAE8-C5D6-7965-1944DDCBF6E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68142" y="5351170"/>
            <a:ext cx="5397149" cy="195825"/>
          </a:xfrm>
        </p:spPr>
        <p:txBody>
          <a:bodyPr anchor="t" anchorCtr="0"/>
          <a:lstStyle>
            <a:lvl1pPr marL="0" indent="0">
              <a:lnSpc>
                <a:spcPts val="1550"/>
              </a:lnSpc>
              <a:spcBef>
                <a:spcPts val="0"/>
              </a:spcBef>
              <a:spcAft>
                <a:spcPts val="0"/>
              </a:spcAft>
              <a:defRPr sz="1100" b="0" baseline="0">
                <a:solidFill>
                  <a:schemeClr val="tx1"/>
                </a:solidFill>
              </a:defRPr>
            </a:lvl1pPr>
            <a:lvl2pPr marL="0">
              <a:lnSpc>
                <a:spcPts val="1550"/>
              </a:lnSpc>
              <a:spcAft>
                <a:spcPts val="0"/>
              </a:spcAft>
              <a:defRPr sz="1100" baseline="0">
                <a:solidFill>
                  <a:schemeClr val="tx1"/>
                </a:solidFill>
              </a:defRPr>
            </a:lvl2pPr>
          </a:lstStyle>
          <a:p>
            <a:pPr lvl="0"/>
            <a:r>
              <a:rPr lang="en-GB" dirty="0"/>
              <a:t>Operation  |  Taskforce  |  Unit</a:t>
            </a:r>
          </a:p>
        </p:txBody>
      </p:sp>
    </p:spTree>
    <p:extLst>
      <p:ext uri="{BB962C8B-B14F-4D97-AF65-F5344CB8AC3E}">
        <p14:creationId xmlns:p14="http://schemas.microsoft.com/office/powerpoint/2010/main" val="36699657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 Divider Slide (Blue Image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63F89-8A9E-C728-E849-0CC8107C511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146" y="1359805"/>
            <a:ext cx="5397149" cy="1991320"/>
          </a:xfrm>
        </p:spPr>
        <p:txBody>
          <a:bodyPr bIns="468000" anchor="t" anchorCtr="0"/>
          <a:lstStyle>
            <a:lvl1pPr algn="l">
              <a:lnSpc>
                <a:spcPts val="3900"/>
              </a:lnSpc>
              <a:defRPr sz="3700" b="1" i="0" cap="all" baseline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 dirty="0"/>
              <a:t>Divider title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398956B-48EC-DF2B-0636-A5A27DC15850}"/>
              </a:ext>
            </a:extLst>
          </p:cNvPr>
          <p:cNvSpPr/>
          <p:nvPr userDrawn="1"/>
        </p:nvSpPr>
        <p:spPr>
          <a:xfrm>
            <a:off x="0" y="5961219"/>
            <a:ext cx="12191999" cy="895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Picture Placeholder 23">
            <a:extLst>
              <a:ext uri="{FF2B5EF4-FFF2-40B4-BE49-F238E27FC236}">
                <a16:creationId xmlns:a16="http://schemas.microsoft.com/office/drawing/2014/main" id="{12E26EFD-E257-2E7D-7C6F-9E5030DC3C2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324000" y="0"/>
            <a:ext cx="5868000" cy="5961220"/>
          </a:xfrm>
          <a:solidFill>
            <a:srgbClr val="A6A6A6"/>
          </a:solidFill>
        </p:spPr>
        <p:txBody>
          <a:bodyPr anchor="ctr" anchorCtr="1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Insert picture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E45FF2B-FD4E-92D7-3611-4E139299E88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7563" y="6217737"/>
            <a:ext cx="1415662" cy="3814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F625FF0-78F8-258F-5ED8-0DB2F7E067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0861" y="6255850"/>
            <a:ext cx="2997590" cy="306392"/>
          </a:xfrm>
          <a:prstGeom prst="rect">
            <a:avLst/>
          </a:prstGeom>
        </p:spPr>
      </p:pic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886C7618-176D-4F80-A49B-8C4E5316D66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323998" y="-2"/>
            <a:ext cx="2927868" cy="5961219"/>
          </a:xfrm>
          <a:gradFill>
            <a:gsLst>
              <a:gs pos="0">
                <a:schemeClr val="tx2">
                  <a:alpha val="0"/>
                </a:schemeClr>
              </a:gs>
              <a:gs pos="100000">
                <a:schemeClr val="tx2"/>
              </a:gs>
            </a:gsLst>
            <a:lin ang="10800000" scaled="0"/>
          </a:gradFill>
        </p:spPr>
        <p:txBody>
          <a:bodyPr/>
          <a:lstStyle/>
          <a:p>
            <a:pPr lvl="0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75969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 Divider Slide MPS Divider Slide (Black Image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63F89-8A9E-C728-E849-0CC8107C511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146" y="1359805"/>
            <a:ext cx="5397149" cy="1991320"/>
          </a:xfrm>
        </p:spPr>
        <p:txBody>
          <a:bodyPr bIns="468000" anchor="t" anchorCtr="0"/>
          <a:lstStyle>
            <a:lvl1pPr algn="l">
              <a:lnSpc>
                <a:spcPts val="3900"/>
              </a:lnSpc>
              <a:defRPr sz="3700" b="1" i="0" cap="all" baseline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 dirty="0"/>
              <a:t>Divider title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398956B-48EC-DF2B-0636-A5A27DC15850}"/>
              </a:ext>
            </a:extLst>
          </p:cNvPr>
          <p:cNvSpPr/>
          <p:nvPr userDrawn="1"/>
        </p:nvSpPr>
        <p:spPr>
          <a:xfrm>
            <a:off x="0" y="5961219"/>
            <a:ext cx="12191999" cy="895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Picture Placeholder 23">
            <a:extLst>
              <a:ext uri="{FF2B5EF4-FFF2-40B4-BE49-F238E27FC236}">
                <a16:creationId xmlns:a16="http://schemas.microsoft.com/office/drawing/2014/main" id="{12E26EFD-E257-2E7D-7C6F-9E5030DC3C2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324000" y="0"/>
            <a:ext cx="5868000" cy="5961220"/>
          </a:xfrm>
          <a:solidFill>
            <a:srgbClr val="A6A6A6"/>
          </a:solidFill>
        </p:spPr>
        <p:txBody>
          <a:bodyPr anchor="ctr" anchorCtr="1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Insert picture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28C5427-1ADB-ADD9-FB7B-77359ECF5E0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7563" y="6217737"/>
            <a:ext cx="1415662" cy="3814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789DF9A-7423-4DEB-5BF2-9ACE13093F3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0861" y="6255850"/>
            <a:ext cx="2997590" cy="306392"/>
          </a:xfrm>
          <a:prstGeom prst="rect">
            <a:avLst/>
          </a:prstGeom>
        </p:spPr>
      </p:pic>
      <p:sp>
        <p:nvSpPr>
          <p:cNvPr id="11" name="Text Placeholder 13">
            <a:extLst>
              <a:ext uri="{FF2B5EF4-FFF2-40B4-BE49-F238E27FC236}">
                <a16:creationId xmlns:a16="http://schemas.microsoft.com/office/drawing/2014/main" id="{97C23933-A4F0-11FA-CAB9-695CA609348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323998" y="-2"/>
            <a:ext cx="2927868" cy="5961219"/>
          </a:xfrm>
          <a:gradFill>
            <a:gsLst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10800000" scaled="0"/>
          </a:gradFill>
        </p:spPr>
        <p:txBody>
          <a:bodyPr/>
          <a:lstStyle/>
          <a:p>
            <a:pPr lvl="0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35827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 Divider Slide (Blue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63F89-8A9E-C728-E849-0CC8107C511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146" y="1359805"/>
            <a:ext cx="5397149" cy="1991320"/>
          </a:xfrm>
        </p:spPr>
        <p:txBody>
          <a:bodyPr bIns="468000" anchor="t" anchorCtr="0"/>
          <a:lstStyle>
            <a:lvl1pPr algn="l">
              <a:lnSpc>
                <a:spcPts val="3900"/>
              </a:lnSpc>
              <a:defRPr sz="3700" b="1" i="0" cap="all" baseline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 dirty="0"/>
              <a:t>Divider title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398956B-48EC-DF2B-0636-A5A27DC15850}"/>
              </a:ext>
            </a:extLst>
          </p:cNvPr>
          <p:cNvSpPr/>
          <p:nvPr userDrawn="1"/>
        </p:nvSpPr>
        <p:spPr>
          <a:xfrm>
            <a:off x="0" y="5961219"/>
            <a:ext cx="12191999" cy="895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1F3ABB1-263B-2A65-623F-59B1B2888A2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7563" y="6217737"/>
            <a:ext cx="1415662" cy="3814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3FFB186-9DF2-0CDD-BC32-DBDF87A7EE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0861" y="6255850"/>
            <a:ext cx="2997590" cy="306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7182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 Divider Slide (White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63F89-8A9E-C728-E849-0CC8107C511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8146" y="1359805"/>
            <a:ext cx="5397149" cy="1991320"/>
          </a:xfrm>
        </p:spPr>
        <p:txBody>
          <a:bodyPr bIns="468000" anchor="t" anchorCtr="0"/>
          <a:lstStyle>
            <a:lvl1pPr algn="l">
              <a:lnSpc>
                <a:spcPts val="3900"/>
              </a:lnSpc>
              <a:defRPr sz="3700" b="1" i="0" cap="all" baseline="0">
                <a:solidFill>
                  <a:schemeClr val="tx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 dirty="0"/>
              <a:t>Divider title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398956B-48EC-DF2B-0636-A5A27DC15850}"/>
              </a:ext>
            </a:extLst>
          </p:cNvPr>
          <p:cNvSpPr/>
          <p:nvPr userDrawn="1"/>
        </p:nvSpPr>
        <p:spPr>
          <a:xfrm>
            <a:off x="0" y="5961219"/>
            <a:ext cx="12191999" cy="895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553296-5AED-5FBB-1347-BAAD25E9982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7563" y="6217737"/>
            <a:ext cx="1415662" cy="3814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D0F4155-7147-EF2C-47D7-C632A610F0A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0861" y="6255850"/>
            <a:ext cx="2997590" cy="306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143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_Contents (All Blue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86241C9-0DF7-982D-1C92-FAEDF1D88FED}"/>
              </a:ext>
            </a:extLst>
          </p:cNvPr>
          <p:cNvSpPr/>
          <p:nvPr userDrawn="1"/>
        </p:nvSpPr>
        <p:spPr>
          <a:xfrm>
            <a:off x="0" y="-870"/>
            <a:ext cx="2927869" cy="5961219"/>
          </a:xfrm>
          <a:prstGeom prst="rect">
            <a:avLst/>
          </a:prstGeom>
          <a:solidFill>
            <a:srgbClr val="194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01488B-730D-4CD3-B1CF-428A1D767B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79195" y="1028700"/>
            <a:ext cx="1969477" cy="751858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Contents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A7F1EF-4690-F0A3-FE2A-40B5D214D215}"/>
              </a:ext>
            </a:extLst>
          </p:cNvPr>
          <p:cNvSpPr/>
          <p:nvPr userDrawn="1"/>
        </p:nvSpPr>
        <p:spPr>
          <a:xfrm>
            <a:off x="0" y="5961219"/>
            <a:ext cx="12191999" cy="895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62482AB-7631-046F-DA12-82C8F481C2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7563" y="6217737"/>
            <a:ext cx="1415662" cy="3814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788C90F-B6CD-2132-6FF9-7719F022C1A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0861" y="6255850"/>
            <a:ext cx="2997590" cy="306392"/>
          </a:xfrm>
          <a:prstGeom prst="rect">
            <a:avLst/>
          </a:prstGeom>
        </p:spPr>
      </p:pic>
      <p:sp>
        <p:nvSpPr>
          <p:cNvPr id="14" name="Text Placeholder 9">
            <a:extLst>
              <a:ext uri="{FF2B5EF4-FFF2-40B4-BE49-F238E27FC236}">
                <a16:creationId xmlns:a16="http://schemas.microsoft.com/office/drawing/2014/main" id="{613D1A10-488A-61E7-7DBC-F78E543BC4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397250" y="1028700"/>
            <a:ext cx="8326438" cy="4467225"/>
          </a:xfrm>
        </p:spPr>
        <p:txBody>
          <a:bodyPr numCol="2" spcCol="468000"/>
          <a:lstStyle>
            <a:lvl1pPr>
              <a:lnSpc>
                <a:spcPts val="1700"/>
              </a:lnSpc>
              <a:spcBef>
                <a:spcPts val="0"/>
              </a:spcBef>
              <a:spcAft>
                <a:spcPts val="600"/>
              </a:spcAft>
              <a:defRPr sz="1400" b="0" i="0" baseline="0">
                <a:solidFill>
                  <a:schemeClr val="bg1"/>
                </a:solidFill>
              </a:defRPr>
            </a:lvl1pPr>
            <a:lvl2pPr>
              <a:defRPr b="0">
                <a:solidFill>
                  <a:schemeClr val="tx1"/>
                </a:solidFill>
              </a:defRPr>
            </a:lvl2pPr>
          </a:lstStyle>
          <a:p>
            <a:pPr lvl="0"/>
            <a:r>
              <a:rPr lang="en-GB" dirty="0"/>
              <a:t>00	Content listing</a:t>
            </a:r>
          </a:p>
        </p:txBody>
      </p:sp>
    </p:spTree>
    <p:extLst>
      <p:ext uri="{BB962C8B-B14F-4D97-AF65-F5344CB8AC3E}">
        <p14:creationId xmlns:p14="http://schemas.microsoft.com/office/powerpoint/2010/main" val="798971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_Contents (Blue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01488B-730D-4CD3-B1CF-428A1D767B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79195" y="1028700"/>
            <a:ext cx="1969477" cy="751858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Contents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A7F1EF-4690-F0A3-FE2A-40B5D214D215}"/>
              </a:ext>
            </a:extLst>
          </p:cNvPr>
          <p:cNvSpPr/>
          <p:nvPr userDrawn="1"/>
        </p:nvSpPr>
        <p:spPr>
          <a:xfrm>
            <a:off x="0" y="5961219"/>
            <a:ext cx="12191999" cy="8953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62482AB-7631-046F-DA12-82C8F481C2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7563" y="6217737"/>
            <a:ext cx="1415662" cy="3814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A0224AD-40FA-00AA-7D41-3C07D85EC00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8730862" y="6255850"/>
            <a:ext cx="2997587" cy="306392"/>
          </a:xfrm>
          <a:prstGeom prst="rect">
            <a:avLst/>
          </a:prstGeom>
        </p:spPr>
      </p:pic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3AD32D4-D99B-2491-7801-EA1ED70D739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397250" y="1028700"/>
            <a:ext cx="8326438" cy="4467225"/>
          </a:xfrm>
        </p:spPr>
        <p:txBody>
          <a:bodyPr numCol="2" spcCol="468000"/>
          <a:lstStyle>
            <a:lvl1pPr>
              <a:lnSpc>
                <a:spcPts val="1700"/>
              </a:lnSpc>
              <a:spcBef>
                <a:spcPts val="0"/>
              </a:spcBef>
              <a:spcAft>
                <a:spcPts val="600"/>
              </a:spcAft>
              <a:defRPr sz="1400" b="0" i="0" baseline="0">
                <a:solidFill>
                  <a:schemeClr val="tx1"/>
                </a:solidFill>
              </a:defRPr>
            </a:lvl1pPr>
            <a:lvl2pPr>
              <a:defRPr b="0">
                <a:solidFill>
                  <a:schemeClr val="tx1"/>
                </a:solidFill>
              </a:defRPr>
            </a:lvl2pPr>
          </a:lstStyle>
          <a:p>
            <a:pPr lvl="0"/>
            <a:r>
              <a:rPr lang="en-GB" dirty="0"/>
              <a:t>00	Content listing</a:t>
            </a:r>
          </a:p>
        </p:txBody>
      </p:sp>
    </p:spTree>
    <p:extLst>
      <p:ext uri="{BB962C8B-B14F-4D97-AF65-F5344CB8AC3E}">
        <p14:creationId xmlns:p14="http://schemas.microsoft.com/office/powerpoint/2010/main" val="3657661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_Contents (White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01488B-730D-4CD3-B1CF-428A1D767B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79195" y="1028700"/>
            <a:ext cx="1969477" cy="751858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Contents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A7F1EF-4690-F0A3-FE2A-40B5D214D215}"/>
              </a:ext>
            </a:extLst>
          </p:cNvPr>
          <p:cNvSpPr/>
          <p:nvPr userDrawn="1"/>
        </p:nvSpPr>
        <p:spPr>
          <a:xfrm>
            <a:off x="0" y="5961219"/>
            <a:ext cx="12191999" cy="895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62482AB-7631-046F-DA12-82C8F481C2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7563" y="6217737"/>
            <a:ext cx="1415662" cy="3814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788C90F-B6CD-2132-6FF9-7719F022C1A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0861" y="6255850"/>
            <a:ext cx="2997590" cy="306392"/>
          </a:xfrm>
          <a:prstGeom prst="rect">
            <a:avLst/>
          </a:prstGeom>
        </p:spPr>
      </p:pic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2AC045DE-130A-3404-2D85-A16966DD158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397250" y="1028700"/>
            <a:ext cx="8326438" cy="4467225"/>
          </a:xfrm>
        </p:spPr>
        <p:txBody>
          <a:bodyPr numCol="2" spcCol="468000"/>
          <a:lstStyle>
            <a:lvl1pPr>
              <a:lnSpc>
                <a:spcPts val="1700"/>
              </a:lnSpc>
              <a:spcBef>
                <a:spcPts val="0"/>
              </a:spcBef>
              <a:spcAft>
                <a:spcPts val="600"/>
              </a:spcAft>
              <a:defRPr sz="1400" b="0" i="0" baseline="0">
                <a:solidFill>
                  <a:schemeClr val="tx1"/>
                </a:solidFill>
              </a:defRPr>
            </a:lvl1pPr>
            <a:lvl2pPr>
              <a:defRPr b="0">
                <a:solidFill>
                  <a:schemeClr val="tx1"/>
                </a:solidFill>
              </a:defRPr>
            </a:lvl2pPr>
          </a:lstStyle>
          <a:p>
            <a:pPr lvl="0"/>
            <a:r>
              <a:rPr lang="en-GB" dirty="0"/>
              <a:t>00	Content listing</a:t>
            </a:r>
          </a:p>
        </p:txBody>
      </p:sp>
    </p:spTree>
    <p:extLst>
      <p:ext uri="{BB962C8B-B14F-4D97-AF65-F5344CB8AC3E}">
        <p14:creationId xmlns:p14="http://schemas.microsoft.com/office/powerpoint/2010/main" val="878460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_Text Only (Blue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01488B-730D-4CD3-B1CF-428A1D767B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A7F1EF-4690-F0A3-FE2A-40B5D214D215}"/>
              </a:ext>
            </a:extLst>
          </p:cNvPr>
          <p:cNvSpPr/>
          <p:nvPr userDrawn="1"/>
        </p:nvSpPr>
        <p:spPr>
          <a:xfrm>
            <a:off x="0" y="5961219"/>
            <a:ext cx="12191999" cy="8953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616A614-5FB3-49A9-D97E-11DAEBD6707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7563" y="6217737"/>
            <a:ext cx="1415662" cy="3814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4A429CA-4D01-B1FE-CCAF-AE0A9610047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8730862" y="6255850"/>
            <a:ext cx="2997587" cy="306392"/>
          </a:xfrm>
          <a:prstGeom prst="rect">
            <a:avLst/>
          </a:prstGeom>
        </p:spPr>
      </p:pic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6246D85B-A418-A825-D93F-781499DB1B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 numCol="1" spcCol="46800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06068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_Text Only (White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01488B-730D-4CD3-B1CF-428A1D767B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A7F1EF-4690-F0A3-FE2A-40B5D214D215}"/>
              </a:ext>
            </a:extLst>
          </p:cNvPr>
          <p:cNvSpPr/>
          <p:nvPr userDrawn="1"/>
        </p:nvSpPr>
        <p:spPr>
          <a:xfrm>
            <a:off x="0" y="5961219"/>
            <a:ext cx="12191999" cy="895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B1490BB-0540-673D-A7BC-F2D496E2B23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7563" y="6217737"/>
            <a:ext cx="1415662" cy="3814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64557E5-774D-C623-D498-CED348DA8D2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0861" y="6255850"/>
            <a:ext cx="2997590" cy="306392"/>
          </a:xfrm>
          <a:prstGeom prst="rect">
            <a:avLst/>
          </a:prstGeom>
        </p:spPr>
      </p:pic>
      <p:sp>
        <p:nvSpPr>
          <p:cNvPr id="11" name="Text Placeholder 11">
            <a:extLst>
              <a:ext uri="{FF2B5EF4-FFF2-40B4-BE49-F238E27FC236}">
                <a16:creationId xmlns:a16="http://schemas.microsoft.com/office/drawing/2014/main" id="{09372CEE-570C-0722-E37A-4E9712842AA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8923" y="1610360"/>
            <a:ext cx="11254154" cy="3885565"/>
          </a:xfrm>
        </p:spPr>
        <p:txBody>
          <a:bodyPr numCol="1" spcCol="46800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30959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_Text Only: 2 Columns (Blue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01488B-730D-4CD3-B1CF-428A1D767B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A7F1EF-4690-F0A3-FE2A-40B5D214D215}"/>
              </a:ext>
            </a:extLst>
          </p:cNvPr>
          <p:cNvSpPr/>
          <p:nvPr userDrawn="1"/>
        </p:nvSpPr>
        <p:spPr>
          <a:xfrm>
            <a:off x="0" y="5961219"/>
            <a:ext cx="12191999" cy="8953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616A614-5FB3-49A9-D97E-11DAEBD6707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7563" y="6217737"/>
            <a:ext cx="1415662" cy="3814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4A429CA-4D01-B1FE-CCAF-AE0A9610047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8730862" y="6255850"/>
            <a:ext cx="2997587" cy="306392"/>
          </a:xfrm>
          <a:prstGeom prst="rect">
            <a:avLst/>
          </a:prstGeom>
        </p:spPr>
      </p:pic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6246D85B-A418-A825-D93F-781499DB1B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 numCol="2" spcCol="46800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62248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_Text Only: 2 Columns (White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01488B-730D-4CD3-B1CF-428A1D767B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A7F1EF-4690-F0A3-FE2A-40B5D214D215}"/>
              </a:ext>
            </a:extLst>
          </p:cNvPr>
          <p:cNvSpPr/>
          <p:nvPr userDrawn="1"/>
        </p:nvSpPr>
        <p:spPr>
          <a:xfrm>
            <a:off x="0" y="5961219"/>
            <a:ext cx="12191999" cy="895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B1490BB-0540-673D-A7BC-F2D496E2B23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7563" y="6217737"/>
            <a:ext cx="1415662" cy="3814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64557E5-774D-C623-D498-CED348DA8D2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0861" y="6255850"/>
            <a:ext cx="2997590" cy="306392"/>
          </a:xfrm>
          <a:prstGeom prst="rect">
            <a:avLst/>
          </a:prstGeom>
        </p:spPr>
      </p:pic>
      <p:sp>
        <p:nvSpPr>
          <p:cNvPr id="11" name="Text Placeholder 11">
            <a:extLst>
              <a:ext uri="{FF2B5EF4-FFF2-40B4-BE49-F238E27FC236}">
                <a16:creationId xmlns:a16="http://schemas.microsoft.com/office/drawing/2014/main" id="{09372CEE-570C-0722-E37A-4E9712842AA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8923" y="1610360"/>
            <a:ext cx="11254154" cy="3885565"/>
          </a:xfrm>
        </p:spPr>
        <p:txBody>
          <a:bodyPr numCol="2" spcCol="46800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24990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_Text + Image (Blue) 0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3">
            <a:extLst>
              <a:ext uri="{FF2B5EF4-FFF2-40B4-BE49-F238E27FC236}">
                <a16:creationId xmlns:a16="http://schemas.microsoft.com/office/drawing/2014/main" id="{1B2AD854-D43F-8EB7-B0C5-58121FE63C5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324000" y="0"/>
            <a:ext cx="5868000" cy="5961220"/>
          </a:xfrm>
          <a:solidFill>
            <a:srgbClr val="A6A6A6"/>
          </a:solidFill>
        </p:spPr>
        <p:txBody>
          <a:bodyPr anchor="ctr" anchorCtr="1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Insert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01488B-730D-4CD3-B1CF-428A1D767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924" y="642111"/>
            <a:ext cx="5400000" cy="75488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A7F1EF-4690-F0A3-FE2A-40B5D214D215}"/>
              </a:ext>
            </a:extLst>
          </p:cNvPr>
          <p:cNvSpPr/>
          <p:nvPr userDrawn="1"/>
        </p:nvSpPr>
        <p:spPr>
          <a:xfrm>
            <a:off x="0" y="5962651"/>
            <a:ext cx="12191999" cy="8953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FED52A-0B7F-1D51-8528-C8AC172610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7563" y="6217737"/>
            <a:ext cx="1415662" cy="3814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AE3D6BC-26EA-F909-D530-46342AE575D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8730862" y="6255850"/>
            <a:ext cx="2997587" cy="306392"/>
          </a:xfrm>
          <a:prstGeom prst="rect">
            <a:avLst/>
          </a:prstGeom>
        </p:spPr>
      </p:pic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30B41E50-CE96-9A0A-E6FC-F581F96D6E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8923" y="1610360"/>
            <a:ext cx="5399077" cy="3885565"/>
          </a:xfrm>
        </p:spPr>
        <p:txBody>
          <a:bodyPr numCol="1" spcCol="46800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91030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_Text + Image (White) 0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3">
            <a:extLst>
              <a:ext uri="{FF2B5EF4-FFF2-40B4-BE49-F238E27FC236}">
                <a16:creationId xmlns:a16="http://schemas.microsoft.com/office/drawing/2014/main" id="{1B2AD854-D43F-8EB7-B0C5-58121FE63C5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324000" y="0"/>
            <a:ext cx="5868000" cy="5961220"/>
          </a:xfrm>
          <a:solidFill>
            <a:srgbClr val="A6A6A6"/>
          </a:solidFill>
        </p:spPr>
        <p:txBody>
          <a:bodyPr anchor="ctr" anchorCtr="1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Insert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01488B-730D-4CD3-B1CF-428A1D767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924" y="642111"/>
            <a:ext cx="5400000" cy="75488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A7F1EF-4690-F0A3-FE2A-40B5D214D215}"/>
              </a:ext>
            </a:extLst>
          </p:cNvPr>
          <p:cNvSpPr/>
          <p:nvPr userDrawn="1"/>
        </p:nvSpPr>
        <p:spPr>
          <a:xfrm>
            <a:off x="0" y="5962651"/>
            <a:ext cx="12191999" cy="895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FED52A-0B7F-1D51-8528-C8AC172610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7563" y="6217737"/>
            <a:ext cx="1415662" cy="3814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E61480A-C506-456F-64B2-23F736992D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0861" y="6255850"/>
            <a:ext cx="2997590" cy="306392"/>
          </a:xfrm>
          <a:prstGeom prst="rect">
            <a:avLst/>
          </a:prstGeom>
        </p:spPr>
      </p:pic>
      <p:sp>
        <p:nvSpPr>
          <p:cNvPr id="15" name="Text Placeholder 11">
            <a:extLst>
              <a:ext uri="{FF2B5EF4-FFF2-40B4-BE49-F238E27FC236}">
                <a16:creationId xmlns:a16="http://schemas.microsoft.com/office/drawing/2014/main" id="{3848BA3A-F9EA-BA6B-B96E-5B4D5AFD27C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8923" y="1610360"/>
            <a:ext cx="5399077" cy="3885565"/>
          </a:xfrm>
        </p:spPr>
        <p:txBody>
          <a:bodyPr numCol="1" spcCol="46800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2187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_Text + Image (Blue) 0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3">
            <a:extLst>
              <a:ext uri="{FF2B5EF4-FFF2-40B4-BE49-F238E27FC236}">
                <a16:creationId xmlns:a16="http://schemas.microsoft.com/office/drawing/2014/main" id="{1B2AD854-D43F-8EB7-B0C5-58121FE63C5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5868000" cy="5961220"/>
          </a:xfrm>
          <a:solidFill>
            <a:srgbClr val="A6A6A6"/>
          </a:solidFill>
        </p:spPr>
        <p:txBody>
          <a:bodyPr anchor="ctr" anchorCtr="1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Insert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01488B-730D-4CD3-B1CF-428A1D767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23999" y="642111"/>
            <a:ext cx="5400000" cy="75488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A7F1EF-4690-F0A3-FE2A-40B5D214D215}"/>
              </a:ext>
            </a:extLst>
          </p:cNvPr>
          <p:cNvSpPr/>
          <p:nvPr userDrawn="1"/>
        </p:nvSpPr>
        <p:spPr>
          <a:xfrm>
            <a:off x="0" y="5962651"/>
            <a:ext cx="12191999" cy="8953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FED52A-0B7F-1D51-8528-C8AC172610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7563" y="6217737"/>
            <a:ext cx="1415662" cy="3814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AE3D6BC-26EA-F909-D530-46342AE575D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8730862" y="6255850"/>
            <a:ext cx="2997587" cy="306392"/>
          </a:xfrm>
          <a:prstGeom prst="rect">
            <a:avLst/>
          </a:prstGeom>
        </p:spPr>
      </p:pic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227B142A-C0E7-D8C8-7138-FD050D11647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23999" y="1610360"/>
            <a:ext cx="5400000" cy="3886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55367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_Text + Image (White) 0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AA7F1EF-4690-F0A3-FE2A-40B5D214D215}"/>
              </a:ext>
            </a:extLst>
          </p:cNvPr>
          <p:cNvSpPr/>
          <p:nvPr userDrawn="1"/>
        </p:nvSpPr>
        <p:spPr>
          <a:xfrm>
            <a:off x="0" y="5962651"/>
            <a:ext cx="12191999" cy="895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FED52A-0B7F-1D51-8528-C8AC172610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7563" y="6217737"/>
            <a:ext cx="1415662" cy="3814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E61480A-C506-456F-64B2-23F736992D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0861" y="6255850"/>
            <a:ext cx="2997590" cy="306392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82B957DC-9DF7-EB26-BB64-8E368AAF42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23999" y="642111"/>
            <a:ext cx="5400000" cy="75488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Picture Placeholder 23">
            <a:extLst>
              <a:ext uri="{FF2B5EF4-FFF2-40B4-BE49-F238E27FC236}">
                <a16:creationId xmlns:a16="http://schemas.microsoft.com/office/drawing/2014/main" id="{DA706345-5A21-0E0C-FFC1-7D994CF49F24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5868000" cy="5961220"/>
          </a:xfrm>
          <a:solidFill>
            <a:srgbClr val="A6A6A6"/>
          </a:solidFill>
        </p:spPr>
        <p:txBody>
          <a:bodyPr anchor="ctr" anchorCtr="1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Insert picture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D507E979-F940-BFD0-D175-BD08A50E47B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23999" y="1610360"/>
            <a:ext cx="5400000" cy="3886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21837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_Text + Small Image (Blue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3">
            <a:extLst>
              <a:ext uri="{FF2B5EF4-FFF2-40B4-BE49-F238E27FC236}">
                <a16:creationId xmlns:a16="http://schemas.microsoft.com/office/drawing/2014/main" id="{1B2AD854-D43F-8EB7-B0C5-58121FE63C5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2927869" cy="5961220"/>
          </a:xfrm>
          <a:solidFill>
            <a:srgbClr val="A6A6A6"/>
          </a:solidFill>
        </p:spPr>
        <p:txBody>
          <a:bodyPr anchor="ctr" anchorCtr="1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Insert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01488B-730D-4CD3-B1CF-428A1D767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7956" y="642111"/>
            <a:ext cx="8325121" cy="75488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A7F1EF-4690-F0A3-FE2A-40B5D214D215}"/>
              </a:ext>
            </a:extLst>
          </p:cNvPr>
          <p:cNvSpPr/>
          <p:nvPr userDrawn="1"/>
        </p:nvSpPr>
        <p:spPr>
          <a:xfrm>
            <a:off x="0" y="5961219"/>
            <a:ext cx="12191999" cy="8953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62482AB-7631-046F-DA12-82C8F481C2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7563" y="6217737"/>
            <a:ext cx="1415662" cy="3814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5EA111C-D94B-E4B5-D6D1-60D30C3B3CB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8730862" y="6255850"/>
            <a:ext cx="2997587" cy="306392"/>
          </a:xfrm>
          <a:prstGeom prst="rect">
            <a:avLst/>
          </a:prstGeom>
        </p:spPr>
      </p:pic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82AD78B6-B968-CE7B-47C2-270AC31A842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397956" y="1610360"/>
            <a:ext cx="8326043" cy="3886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08447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_Text + Small Image (White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3">
            <a:extLst>
              <a:ext uri="{FF2B5EF4-FFF2-40B4-BE49-F238E27FC236}">
                <a16:creationId xmlns:a16="http://schemas.microsoft.com/office/drawing/2014/main" id="{1B2AD854-D43F-8EB7-B0C5-58121FE63C5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2927869" cy="5961220"/>
          </a:xfrm>
          <a:solidFill>
            <a:srgbClr val="A6A6A6"/>
          </a:solidFill>
        </p:spPr>
        <p:txBody>
          <a:bodyPr anchor="ctr" anchorCtr="1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Insert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01488B-730D-4CD3-B1CF-428A1D767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7956" y="642111"/>
            <a:ext cx="8325121" cy="75488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A7F1EF-4690-F0A3-FE2A-40B5D214D215}"/>
              </a:ext>
            </a:extLst>
          </p:cNvPr>
          <p:cNvSpPr/>
          <p:nvPr userDrawn="1"/>
        </p:nvSpPr>
        <p:spPr>
          <a:xfrm>
            <a:off x="0" y="5961219"/>
            <a:ext cx="12191999" cy="895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62482AB-7631-046F-DA12-82C8F481C2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7563" y="6217737"/>
            <a:ext cx="1415662" cy="3814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0E88824-E4A7-8BB9-960D-0BF1757F8D1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0861" y="6255850"/>
            <a:ext cx="2997590" cy="306392"/>
          </a:xfrm>
          <a:prstGeom prst="rect">
            <a:avLst/>
          </a:prstGeom>
        </p:spPr>
      </p:pic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25501ECC-8C96-FA52-9C47-77D73B0D32A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397956" y="1610360"/>
            <a:ext cx="8326043" cy="3886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065550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_Text: 2 Columns + Small Image (Blue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3">
            <a:extLst>
              <a:ext uri="{FF2B5EF4-FFF2-40B4-BE49-F238E27FC236}">
                <a16:creationId xmlns:a16="http://schemas.microsoft.com/office/drawing/2014/main" id="{1B2AD854-D43F-8EB7-B0C5-58121FE63C5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264130" y="0"/>
            <a:ext cx="2927869" cy="5961220"/>
          </a:xfrm>
          <a:solidFill>
            <a:srgbClr val="A6A6A6"/>
          </a:solidFill>
        </p:spPr>
        <p:txBody>
          <a:bodyPr anchor="ctr" anchorCtr="1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Insert picture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A7F1EF-4690-F0A3-FE2A-40B5D214D215}"/>
              </a:ext>
            </a:extLst>
          </p:cNvPr>
          <p:cNvSpPr/>
          <p:nvPr userDrawn="1"/>
        </p:nvSpPr>
        <p:spPr>
          <a:xfrm>
            <a:off x="0" y="5961219"/>
            <a:ext cx="12191999" cy="8953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9170216-79F5-C065-AC11-D58971A0B9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923" y="642111"/>
            <a:ext cx="8325121" cy="75488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F23CEE-9F76-776F-A6FC-84B4E7CD92E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7563" y="6217737"/>
            <a:ext cx="1415662" cy="3814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9774EB2-261E-A013-C0F0-C480ED17DBE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8730862" y="6255850"/>
            <a:ext cx="2997587" cy="306392"/>
          </a:xfrm>
          <a:prstGeom prst="rect">
            <a:avLst/>
          </a:prstGeom>
        </p:spPr>
      </p:pic>
      <p:sp>
        <p:nvSpPr>
          <p:cNvPr id="11" name="Text Placeholder 11">
            <a:extLst>
              <a:ext uri="{FF2B5EF4-FFF2-40B4-BE49-F238E27FC236}">
                <a16:creationId xmlns:a16="http://schemas.microsoft.com/office/drawing/2014/main" id="{247C89BC-24A3-017E-5C4F-1E96799CED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68923" y="1610360"/>
            <a:ext cx="8325121" cy="3885565"/>
          </a:xfrm>
        </p:spPr>
        <p:txBody>
          <a:bodyPr numCol="2" spcCol="46800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53092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_Text: 2 Columns + Small Image (White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3">
            <a:extLst>
              <a:ext uri="{FF2B5EF4-FFF2-40B4-BE49-F238E27FC236}">
                <a16:creationId xmlns:a16="http://schemas.microsoft.com/office/drawing/2014/main" id="{1B2AD854-D43F-8EB7-B0C5-58121FE63C5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264130" y="0"/>
            <a:ext cx="2927869" cy="5961220"/>
          </a:xfrm>
          <a:solidFill>
            <a:srgbClr val="A6A6A6"/>
          </a:solidFill>
        </p:spPr>
        <p:txBody>
          <a:bodyPr anchor="ctr" anchorCtr="1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Insert picture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A7F1EF-4690-F0A3-FE2A-40B5D214D215}"/>
              </a:ext>
            </a:extLst>
          </p:cNvPr>
          <p:cNvSpPr/>
          <p:nvPr userDrawn="1"/>
        </p:nvSpPr>
        <p:spPr>
          <a:xfrm>
            <a:off x="0" y="5961219"/>
            <a:ext cx="12191999" cy="895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9170216-79F5-C065-AC11-D58971A0B9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923" y="642111"/>
            <a:ext cx="8325121" cy="75488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F23CEE-9F76-776F-A6FC-84B4E7CD92E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7563" y="6217737"/>
            <a:ext cx="1415662" cy="3814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83BB36E-A34C-17B9-9D7F-4ABF49C5F84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0861" y="6255850"/>
            <a:ext cx="2997590" cy="306392"/>
          </a:xfrm>
          <a:prstGeom prst="rect">
            <a:avLst/>
          </a:prstGeom>
        </p:spPr>
      </p:pic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9815A6BA-000F-E8D1-B0C2-8212626CE5F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68923" y="1610360"/>
            <a:ext cx="8325121" cy="3885565"/>
          </a:xfrm>
        </p:spPr>
        <p:txBody>
          <a:bodyPr numCol="2" spcCol="46800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64018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_Text + Small Image + Chart (Blue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3">
            <a:extLst>
              <a:ext uri="{FF2B5EF4-FFF2-40B4-BE49-F238E27FC236}">
                <a16:creationId xmlns:a16="http://schemas.microsoft.com/office/drawing/2014/main" id="{1B2AD854-D43F-8EB7-B0C5-58121FE63C5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2927869" cy="5961220"/>
          </a:xfrm>
          <a:solidFill>
            <a:srgbClr val="A6A6A6"/>
          </a:solidFill>
        </p:spPr>
        <p:txBody>
          <a:bodyPr anchor="ctr" anchorCtr="1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Insert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01488B-730D-4CD3-B1CF-428A1D767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7956" y="642111"/>
            <a:ext cx="8325121" cy="75488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A7F1EF-4690-F0A3-FE2A-40B5D214D215}"/>
              </a:ext>
            </a:extLst>
          </p:cNvPr>
          <p:cNvSpPr/>
          <p:nvPr userDrawn="1"/>
        </p:nvSpPr>
        <p:spPr>
          <a:xfrm>
            <a:off x="0" y="5961219"/>
            <a:ext cx="12191999" cy="8953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62482AB-7631-046F-DA12-82C8F481C2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7563" y="6217737"/>
            <a:ext cx="1415662" cy="3814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5EA111C-D94B-E4B5-D6D1-60D30C3B3CB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8730862" y="6255850"/>
            <a:ext cx="2997587" cy="306392"/>
          </a:xfrm>
          <a:prstGeom prst="rect">
            <a:avLst/>
          </a:prstGeom>
        </p:spPr>
      </p:pic>
      <p:sp>
        <p:nvSpPr>
          <p:cNvPr id="11" name="Chart Placeholder 10">
            <a:extLst>
              <a:ext uri="{FF2B5EF4-FFF2-40B4-BE49-F238E27FC236}">
                <a16:creationId xmlns:a16="http://schemas.microsoft.com/office/drawing/2014/main" id="{9006FFA5-4163-5FE7-019C-9F2A067F5546}"/>
              </a:ext>
            </a:extLst>
          </p:cNvPr>
          <p:cNvSpPr>
            <a:spLocks noGrp="1"/>
          </p:cNvSpPr>
          <p:nvPr>
            <p:ph type="chart" sz="quarter" idx="11" hasCustomPrompt="1"/>
          </p:nvPr>
        </p:nvSpPr>
        <p:spPr>
          <a:xfrm>
            <a:off x="6324693" y="1657350"/>
            <a:ext cx="5398384" cy="3838575"/>
          </a:xfrm>
        </p:spPr>
        <p:txBody>
          <a:bodyPr anchor="ctr" anchorCtr="0"/>
          <a:lstStyle>
            <a:lvl1pPr algn="ctr">
              <a:defRPr>
                <a:solidFill>
                  <a:schemeClr val="accent5"/>
                </a:solidFill>
              </a:defRPr>
            </a:lvl1pPr>
          </a:lstStyle>
          <a:p>
            <a:r>
              <a:rPr lang="en-US" dirty="0"/>
              <a:t>Insert chart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39F01662-E3BD-8596-C79F-552691C6A9D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397957" y="1610360"/>
            <a:ext cx="2469352" cy="3886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901631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_Text + Small Image + Chart (White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3">
            <a:extLst>
              <a:ext uri="{FF2B5EF4-FFF2-40B4-BE49-F238E27FC236}">
                <a16:creationId xmlns:a16="http://schemas.microsoft.com/office/drawing/2014/main" id="{1B2AD854-D43F-8EB7-B0C5-58121FE63C5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2927869" cy="5961220"/>
          </a:xfrm>
          <a:solidFill>
            <a:srgbClr val="A6A6A6"/>
          </a:solidFill>
        </p:spPr>
        <p:txBody>
          <a:bodyPr anchor="ctr" anchorCtr="1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Insert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01488B-730D-4CD3-B1CF-428A1D767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7956" y="642111"/>
            <a:ext cx="8325121" cy="75488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A7F1EF-4690-F0A3-FE2A-40B5D214D215}"/>
              </a:ext>
            </a:extLst>
          </p:cNvPr>
          <p:cNvSpPr/>
          <p:nvPr userDrawn="1"/>
        </p:nvSpPr>
        <p:spPr>
          <a:xfrm>
            <a:off x="0" y="5961219"/>
            <a:ext cx="12191999" cy="895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62482AB-7631-046F-DA12-82C8F481C2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7563" y="6217737"/>
            <a:ext cx="1415662" cy="381443"/>
          </a:xfrm>
          <a:prstGeom prst="rect">
            <a:avLst/>
          </a:prstGeom>
        </p:spPr>
      </p:pic>
      <p:sp>
        <p:nvSpPr>
          <p:cNvPr id="11" name="Chart Placeholder 10">
            <a:extLst>
              <a:ext uri="{FF2B5EF4-FFF2-40B4-BE49-F238E27FC236}">
                <a16:creationId xmlns:a16="http://schemas.microsoft.com/office/drawing/2014/main" id="{9006FFA5-4163-5FE7-019C-9F2A067F5546}"/>
              </a:ext>
            </a:extLst>
          </p:cNvPr>
          <p:cNvSpPr>
            <a:spLocks noGrp="1"/>
          </p:cNvSpPr>
          <p:nvPr>
            <p:ph type="chart" sz="quarter" idx="11" hasCustomPrompt="1"/>
          </p:nvPr>
        </p:nvSpPr>
        <p:spPr>
          <a:xfrm>
            <a:off x="6324693" y="1657350"/>
            <a:ext cx="5398384" cy="3838575"/>
          </a:xfrm>
        </p:spPr>
        <p:txBody>
          <a:bodyPr anchor="ctr" anchorCtr="0"/>
          <a:lstStyle>
            <a:lvl1pPr algn="ctr">
              <a:defRPr>
                <a:solidFill>
                  <a:schemeClr val="accent5"/>
                </a:solidFill>
              </a:defRPr>
            </a:lvl1pPr>
          </a:lstStyle>
          <a:p>
            <a:r>
              <a:rPr lang="en-US" dirty="0"/>
              <a:t>Insert chart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79F3A4-3DF1-13D9-861F-547EE65449D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0861" y="6255850"/>
            <a:ext cx="2997590" cy="306392"/>
          </a:xfrm>
          <a:prstGeom prst="rect">
            <a:avLst/>
          </a:prstGeom>
        </p:spPr>
      </p:pic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F739F9EC-6BEC-B3FF-E072-48BF48B348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397957" y="1610360"/>
            <a:ext cx="2469352" cy="3886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009379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_Text + Chart (Blue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AA7F1EF-4690-F0A3-FE2A-40B5D214D215}"/>
              </a:ext>
            </a:extLst>
          </p:cNvPr>
          <p:cNvSpPr/>
          <p:nvPr userDrawn="1"/>
        </p:nvSpPr>
        <p:spPr>
          <a:xfrm>
            <a:off x="0" y="5961219"/>
            <a:ext cx="12191999" cy="8953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62482AB-7631-046F-DA12-82C8F481C2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7563" y="6217737"/>
            <a:ext cx="1415662" cy="3814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5EA111C-D94B-E4B5-D6D1-60D30C3B3CB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8730862" y="6255850"/>
            <a:ext cx="2997587" cy="306392"/>
          </a:xfrm>
          <a:prstGeom prst="rect">
            <a:avLst/>
          </a:prstGeom>
        </p:spPr>
      </p:pic>
      <p:sp>
        <p:nvSpPr>
          <p:cNvPr id="11" name="Chart Placeholder 10">
            <a:extLst>
              <a:ext uri="{FF2B5EF4-FFF2-40B4-BE49-F238E27FC236}">
                <a16:creationId xmlns:a16="http://schemas.microsoft.com/office/drawing/2014/main" id="{9006FFA5-4163-5FE7-019C-9F2A067F5546}"/>
              </a:ext>
            </a:extLst>
          </p:cNvPr>
          <p:cNvSpPr>
            <a:spLocks noGrp="1"/>
          </p:cNvSpPr>
          <p:nvPr>
            <p:ph type="chart" sz="quarter" idx="11" hasCustomPrompt="1"/>
          </p:nvPr>
        </p:nvSpPr>
        <p:spPr>
          <a:xfrm>
            <a:off x="3425778" y="1657350"/>
            <a:ext cx="8297300" cy="3838575"/>
          </a:xfrm>
        </p:spPr>
        <p:txBody>
          <a:bodyPr anchor="ctr" anchorCtr="0"/>
          <a:lstStyle>
            <a:lvl1pPr algn="ctr">
              <a:defRPr>
                <a:solidFill>
                  <a:schemeClr val="accent5"/>
                </a:solidFill>
              </a:defRPr>
            </a:lvl1pPr>
          </a:lstStyle>
          <a:p>
            <a:r>
              <a:rPr lang="en-US" dirty="0"/>
              <a:t>Insert chart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C61794E-9481-8C26-2754-A1141D7B2CF8}"/>
              </a:ext>
            </a:extLst>
          </p:cNvPr>
          <p:cNvSpPr txBox="1">
            <a:spLocks/>
          </p:cNvSpPr>
          <p:nvPr userDrawn="1"/>
        </p:nvSpPr>
        <p:spPr>
          <a:xfrm>
            <a:off x="468924" y="642111"/>
            <a:ext cx="11254154" cy="754889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ts val="3000"/>
              </a:lnSpc>
              <a:spcBef>
                <a:spcPct val="0"/>
              </a:spcBef>
              <a:spcAft>
                <a:spcPts val="600"/>
              </a:spcAft>
              <a:buNone/>
              <a:defRPr sz="2700" b="1" i="0" kern="1200" baseline="0">
                <a:solidFill>
                  <a:schemeClr val="tx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5" name="Text Placeholder 11">
            <a:extLst>
              <a:ext uri="{FF2B5EF4-FFF2-40B4-BE49-F238E27FC236}">
                <a16:creationId xmlns:a16="http://schemas.microsoft.com/office/drawing/2014/main" id="{F58C41EB-6C09-DC6B-B49D-1CD6D5FEE16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68924" y="1610360"/>
            <a:ext cx="2469352" cy="3885565"/>
          </a:xfrm>
        </p:spPr>
        <p:txBody>
          <a:bodyPr numCol="1" spcCol="46800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097481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_Text + Chart (White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AA7F1EF-4690-F0A3-FE2A-40B5D214D215}"/>
              </a:ext>
            </a:extLst>
          </p:cNvPr>
          <p:cNvSpPr/>
          <p:nvPr userDrawn="1"/>
        </p:nvSpPr>
        <p:spPr>
          <a:xfrm>
            <a:off x="0" y="5961219"/>
            <a:ext cx="12191999" cy="895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62482AB-7631-046F-DA12-82C8F481C2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7563" y="6217737"/>
            <a:ext cx="1415662" cy="381443"/>
          </a:xfrm>
          <a:prstGeom prst="rect">
            <a:avLst/>
          </a:prstGeom>
        </p:spPr>
      </p:pic>
      <p:sp>
        <p:nvSpPr>
          <p:cNvPr id="11" name="Chart Placeholder 10">
            <a:extLst>
              <a:ext uri="{FF2B5EF4-FFF2-40B4-BE49-F238E27FC236}">
                <a16:creationId xmlns:a16="http://schemas.microsoft.com/office/drawing/2014/main" id="{9006FFA5-4163-5FE7-019C-9F2A067F5546}"/>
              </a:ext>
            </a:extLst>
          </p:cNvPr>
          <p:cNvSpPr>
            <a:spLocks noGrp="1"/>
          </p:cNvSpPr>
          <p:nvPr>
            <p:ph type="chart" sz="quarter" idx="11" hasCustomPrompt="1"/>
          </p:nvPr>
        </p:nvSpPr>
        <p:spPr>
          <a:xfrm>
            <a:off x="3425778" y="1657350"/>
            <a:ext cx="8297300" cy="3838575"/>
          </a:xfrm>
        </p:spPr>
        <p:txBody>
          <a:bodyPr anchor="ctr" anchorCtr="0"/>
          <a:lstStyle>
            <a:lvl1pPr algn="ctr">
              <a:defRPr>
                <a:solidFill>
                  <a:schemeClr val="accent5"/>
                </a:solidFill>
              </a:defRPr>
            </a:lvl1pPr>
          </a:lstStyle>
          <a:p>
            <a:r>
              <a:rPr lang="en-US" dirty="0"/>
              <a:t>Insert chart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C61794E-9481-8C26-2754-A1141D7B2CF8}"/>
              </a:ext>
            </a:extLst>
          </p:cNvPr>
          <p:cNvSpPr txBox="1">
            <a:spLocks/>
          </p:cNvSpPr>
          <p:nvPr userDrawn="1"/>
        </p:nvSpPr>
        <p:spPr>
          <a:xfrm>
            <a:off x="468924" y="642111"/>
            <a:ext cx="11254154" cy="754889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ts val="3000"/>
              </a:lnSpc>
              <a:spcBef>
                <a:spcPct val="0"/>
              </a:spcBef>
              <a:spcAft>
                <a:spcPts val="600"/>
              </a:spcAft>
              <a:buNone/>
              <a:defRPr sz="2700" b="1" i="0" kern="1200" baseline="0">
                <a:solidFill>
                  <a:schemeClr val="tx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5" name="Text Placeholder 11">
            <a:extLst>
              <a:ext uri="{FF2B5EF4-FFF2-40B4-BE49-F238E27FC236}">
                <a16:creationId xmlns:a16="http://schemas.microsoft.com/office/drawing/2014/main" id="{F58C41EB-6C09-DC6B-B49D-1CD6D5FEE16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68924" y="1610360"/>
            <a:ext cx="2469352" cy="3885565"/>
          </a:xfrm>
        </p:spPr>
        <p:txBody>
          <a:bodyPr numCol="1" spcCol="46800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2F540A0-C382-A7A5-7801-7EDD15AC66E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0861" y="6255850"/>
            <a:ext cx="2997590" cy="306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014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_Text + Chart + Image (Blue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AA7F1EF-4690-F0A3-FE2A-40B5D214D215}"/>
              </a:ext>
            </a:extLst>
          </p:cNvPr>
          <p:cNvSpPr/>
          <p:nvPr userDrawn="1"/>
        </p:nvSpPr>
        <p:spPr>
          <a:xfrm>
            <a:off x="0" y="5961219"/>
            <a:ext cx="12191999" cy="8953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62482AB-7631-046F-DA12-82C8F481C2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7563" y="6217737"/>
            <a:ext cx="1415662" cy="3814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5EA111C-D94B-E4B5-D6D1-60D30C3B3CB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8730862" y="6255850"/>
            <a:ext cx="2997587" cy="306392"/>
          </a:xfrm>
          <a:prstGeom prst="rect">
            <a:avLst/>
          </a:prstGeom>
        </p:spPr>
      </p:pic>
      <p:sp>
        <p:nvSpPr>
          <p:cNvPr id="11" name="Chart Placeholder 10">
            <a:extLst>
              <a:ext uri="{FF2B5EF4-FFF2-40B4-BE49-F238E27FC236}">
                <a16:creationId xmlns:a16="http://schemas.microsoft.com/office/drawing/2014/main" id="{9006FFA5-4163-5FE7-019C-9F2A067F5546}"/>
              </a:ext>
            </a:extLst>
          </p:cNvPr>
          <p:cNvSpPr>
            <a:spLocks noGrp="1"/>
          </p:cNvSpPr>
          <p:nvPr>
            <p:ph type="chart" sz="quarter" idx="11" hasCustomPrompt="1"/>
          </p:nvPr>
        </p:nvSpPr>
        <p:spPr>
          <a:xfrm>
            <a:off x="3425778" y="1657350"/>
            <a:ext cx="3914188" cy="3838575"/>
          </a:xfrm>
        </p:spPr>
        <p:txBody>
          <a:bodyPr anchor="ctr" anchorCtr="0"/>
          <a:lstStyle>
            <a:lvl1pPr algn="ctr">
              <a:defRPr>
                <a:solidFill>
                  <a:schemeClr val="accent5"/>
                </a:solidFill>
              </a:defRPr>
            </a:lvl1pPr>
          </a:lstStyle>
          <a:p>
            <a:r>
              <a:rPr lang="en-US" dirty="0"/>
              <a:t>Insert chart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C61794E-9481-8C26-2754-A1141D7B2CF8}"/>
              </a:ext>
            </a:extLst>
          </p:cNvPr>
          <p:cNvSpPr txBox="1">
            <a:spLocks/>
          </p:cNvSpPr>
          <p:nvPr userDrawn="1"/>
        </p:nvSpPr>
        <p:spPr>
          <a:xfrm>
            <a:off x="468924" y="642111"/>
            <a:ext cx="11254154" cy="754889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ts val="3000"/>
              </a:lnSpc>
              <a:spcBef>
                <a:spcPct val="0"/>
              </a:spcBef>
              <a:spcAft>
                <a:spcPts val="600"/>
              </a:spcAft>
              <a:buNone/>
              <a:defRPr sz="2700" b="1" i="0" kern="1200" baseline="0">
                <a:solidFill>
                  <a:schemeClr val="tx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5" name="Text Placeholder 11">
            <a:extLst>
              <a:ext uri="{FF2B5EF4-FFF2-40B4-BE49-F238E27FC236}">
                <a16:creationId xmlns:a16="http://schemas.microsoft.com/office/drawing/2014/main" id="{F58C41EB-6C09-DC6B-B49D-1CD6D5FEE16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68924" y="1610360"/>
            <a:ext cx="2469352" cy="3885565"/>
          </a:xfrm>
        </p:spPr>
        <p:txBody>
          <a:bodyPr numCol="1" spcCol="46800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Picture Placeholder 23">
            <a:extLst>
              <a:ext uri="{FF2B5EF4-FFF2-40B4-BE49-F238E27FC236}">
                <a16:creationId xmlns:a16="http://schemas.microsoft.com/office/drawing/2014/main" id="{B4DF5F39-D070-A046-0012-0DEB1E613F2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808889" y="1657350"/>
            <a:ext cx="3921791" cy="3838575"/>
          </a:xfrm>
          <a:solidFill>
            <a:srgbClr val="A6A6A6"/>
          </a:solidFill>
        </p:spPr>
        <p:txBody>
          <a:bodyPr anchor="ctr" anchorCtr="1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Insert picture</a:t>
            </a:r>
          </a:p>
        </p:txBody>
      </p:sp>
    </p:spTree>
    <p:extLst>
      <p:ext uri="{BB962C8B-B14F-4D97-AF65-F5344CB8AC3E}">
        <p14:creationId xmlns:p14="http://schemas.microsoft.com/office/powerpoint/2010/main" val="216116241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_Text + Chart + Image (White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AA7F1EF-4690-F0A3-FE2A-40B5D214D215}"/>
              </a:ext>
            </a:extLst>
          </p:cNvPr>
          <p:cNvSpPr/>
          <p:nvPr userDrawn="1"/>
        </p:nvSpPr>
        <p:spPr>
          <a:xfrm>
            <a:off x="0" y="5961219"/>
            <a:ext cx="12191999" cy="895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62482AB-7631-046F-DA12-82C8F481C2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7563" y="6217737"/>
            <a:ext cx="1415662" cy="381443"/>
          </a:xfrm>
          <a:prstGeom prst="rect">
            <a:avLst/>
          </a:prstGeom>
        </p:spPr>
      </p:pic>
      <p:sp>
        <p:nvSpPr>
          <p:cNvPr id="11" name="Chart Placeholder 10">
            <a:extLst>
              <a:ext uri="{FF2B5EF4-FFF2-40B4-BE49-F238E27FC236}">
                <a16:creationId xmlns:a16="http://schemas.microsoft.com/office/drawing/2014/main" id="{9006FFA5-4163-5FE7-019C-9F2A067F5546}"/>
              </a:ext>
            </a:extLst>
          </p:cNvPr>
          <p:cNvSpPr>
            <a:spLocks noGrp="1"/>
          </p:cNvSpPr>
          <p:nvPr>
            <p:ph type="chart" sz="quarter" idx="11" hasCustomPrompt="1"/>
          </p:nvPr>
        </p:nvSpPr>
        <p:spPr>
          <a:xfrm>
            <a:off x="3425778" y="1657350"/>
            <a:ext cx="3914188" cy="3838575"/>
          </a:xfrm>
        </p:spPr>
        <p:txBody>
          <a:bodyPr anchor="ctr" anchorCtr="0"/>
          <a:lstStyle>
            <a:lvl1pPr algn="ctr">
              <a:defRPr>
                <a:solidFill>
                  <a:schemeClr val="accent5"/>
                </a:solidFill>
              </a:defRPr>
            </a:lvl1pPr>
          </a:lstStyle>
          <a:p>
            <a:r>
              <a:rPr lang="en-US" dirty="0"/>
              <a:t>Insert chart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C61794E-9481-8C26-2754-A1141D7B2CF8}"/>
              </a:ext>
            </a:extLst>
          </p:cNvPr>
          <p:cNvSpPr txBox="1">
            <a:spLocks/>
          </p:cNvSpPr>
          <p:nvPr userDrawn="1"/>
        </p:nvSpPr>
        <p:spPr>
          <a:xfrm>
            <a:off x="468924" y="642111"/>
            <a:ext cx="11254154" cy="754889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ts val="3000"/>
              </a:lnSpc>
              <a:spcBef>
                <a:spcPct val="0"/>
              </a:spcBef>
              <a:spcAft>
                <a:spcPts val="600"/>
              </a:spcAft>
              <a:buNone/>
              <a:defRPr sz="2700" b="1" i="0" kern="1200" baseline="0">
                <a:solidFill>
                  <a:schemeClr val="tx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5" name="Text Placeholder 11">
            <a:extLst>
              <a:ext uri="{FF2B5EF4-FFF2-40B4-BE49-F238E27FC236}">
                <a16:creationId xmlns:a16="http://schemas.microsoft.com/office/drawing/2014/main" id="{F58C41EB-6C09-DC6B-B49D-1CD6D5FEE16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68924" y="1610360"/>
            <a:ext cx="2469352" cy="3885565"/>
          </a:xfrm>
        </p:spPr>
        <p:txBody>
          <a:bodyPr numCol="1" spcCol="46800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Picture Placeholder 23">
            <a:extLst>
              <a:ext uri="{FF2B5EF4-FFF2-40B4-BE49-F238E27FC236}">
                <a16:creationId xmlns:a16="http://schemas.microsoft.com/office/drawing/2014/main" id="{B4DF5F39-D070-A046-0012-0DEB1E613F2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808889" y="1657350"/>
            <a:ext cx="3921791" cy="3838575"/>
          </a:xfrm>
          <a:solidFill>
            <a:srgbClr val="A6A6A6"/>
          </a:solidFill>
        </p:spPr>
        <p:txBody>
          <a:bodyPr anchor="ctr" anchorCtr="1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Insert picture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53A30CA-1AC2-884E-F05A-48A27197E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0861" y="6255850"/>
            <a:ext cx="2997590" cy="306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21233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_Image Only (Blue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AA7F1EF-4690-F0A3-FE2A-40B5D214D215}"/>
              </a:ext>
            </a:extLst>
          </p:cNvPr>
          <p:cNvSpPr/>
          <p:nvPr userDrawn="1"/>
        </p:nvSpPr>
        <p:spPr>
          <a:xfrm>
            <a:off x="0" y="5961219"/>
            <a:ext cx="12191999" cy="8953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9C5D89-FAB1-53FB-0D94-885F17EAEFF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57563" y="6217737"/>
            <a:ext cx="1415662" cy="3814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002220F-66FA-86DC-6195-4E8D7DFBA71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8730862" y="6255850"/>
            <a:ext cx="2997587" cy="306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01908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_Image Only (White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398956B-48EC-DF2B-0636-A5A27DC15850}"/>
              </a:ext>
            </a:extLst>
          </p:cNvPr>
          <p:cNvSpPr/>
          <p:nvPr userDrawn="1"/>
        </p:nvSpPr>
        <p:spPr>
          <a:xfrm>
            <a:off x="0" y="5961219"/>
            <a:ext cx="12191999" cy="895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ACC81C-DCF3-37EE-67F2-AC7252CEA0D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57563" y="6217737"/>
            <a:ext cx="1415662" cy="3814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53CFB76-58EE-3CDB-74ED-34D0506C0ED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730861" y="6255850"/>
            <a:ext cx="2997590" cy="306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13531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_End Slide (Blue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MPS_New Brand_Logo Animation_Blue (3840x2160px).mp4">
            <a:hlinkClick r:id="" action="ppaction://media"/>
            <a:extLst>
              <a:ext uri="{FF2B5EF4-FFF2-40B4-BE49-F238E27FC236}">
                <a16:creationId xmlns:a16="http://schemas.microsoft.com/office/drawing/2014/main" id="{2850E1F6-5AD4-0949-1629-57A10E6D0C3D}"/>
              </a:ext>
            </a:extLst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975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PS_End Slide (Black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PS_New Brand_Logo Animation_Black (3840x2160px).mp4">
            <a:hlinkClick r:id="" action="ppaction://media"/>
            <a:extLst>
              <a:ext uri="{FF2B5EF4-FFF2-40B4-BE49-F238E27FC236}">
                <a16:creationId xmlns:a16="http://schemas.microsoft.com/office/drawing/2014/main" id="{58E9D47E-2C0E-6D39-8248-210F993A528B}"/>
              </a:ext>
            </a:extLst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671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1C6D31-58AB-C51B-DDD7-DF808665B7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923" y="642111"/>
            <a:ext cx="11254154" cy="754889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CE9E41-AE83-EF0E-1B94-4CB5C02A9C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923" y="1610360"/>
            <a:ext cx="11254154" cy="388556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8443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61" r:id="rId2"/>
    <p:sldLayoutId id="2147483662" r:id="rId3"/>
    <p:sldLayoutId id="2147483649" r:id="rId4"/>
    <p:sldLayoutId id="2147483663" r:id="rId5"/>
    <p:sldLayoutId id="2147483664" r:id="rId6"/>
    <p:sldLayoutId id="2147483665" r:id="rId7"/>
    <p:sldLayoutId id="2147483675" r:id="rId8"/>
    <p:sldLayoutId id="2147483676" r:id="rId9"/>
    <p:sldLayoutId id="2147483677" r:id="rId10"/>
    <p:sldLayoutId id="2147483682" r:id="rId11"/>
    <p:sldLayoutId id="2147483683" r:id="rId12"/>
    <p:sldLayoutId id="2147483650" r:id="rId13"/>
    <p:sldLayoutId id="2147483666" r:id="rId14"/>
    <p:sldLayoutId id="2147483655" r:id="rId15"/>
    <p:sldLayoutId id="2147483667" r:id="rId16"/>
    <p:sldLayoutId id="2147483673" r:id="rId17"/>
    <p:sldLayoutId id="2147483674" r:id="rId18"/>
    <p:sldLayoutId id="2147483653" r:id="rId19"/>
    <p:sldLayoutId id="2147483668" r:id="rId20"/>
    <p:sldLayoutId id="2147483654" r:id="rId21"/>
    <p:sldLayoutId id="2147483669" r:id="rId22"/>
    <p:sldLayoutId id="2147483670" r:id="rId23"/>
    <p:sldLayoutId id="2147483671" r:id="rId24"/>
    <p:sldLayoutId id="2147483678" r:id="rId25"/>
    <p:sldLayoutId id="2147483680" r:id="rId26"/>
    <p:sldLayoutId id="2147483679" r:id="rId27"/>
    <p:sldLayoutId id="2147483681" r:id="rId28"/>
    <p:sldLayoutId id="2147483656" r:id="rId29"/>
    <p:sldLayoutId id="2147483657" r:id="rId30"/>
    <p:sldLayoutId id="2147483660" r:id="rId31"/>
    <p:sldLayoutId id="2147483672" r:id="rId32"/>
  </p:sldLayoutIdLst>
  <p:txStyles>
    <p:titleStyle>
      <a:lvl1pPr algn="l" defTabSz="914400" rtl="0" eaLnBrk="1" latinLnBrk="0" hangingPunct="1">
        <a:lnSpc>
          <a:spcPts val="3000"/>
        </a:lnSpc>
        <a:spcBef>
          <a:spcPct val="0"/>
        </a:spcBef>
        <a:spcAft>
          <a:spcPts val="600"/>
        </a:spcAft>
        <a:buNone/>
        <a:defRPr sz="2700" b="1" i="0" kern="1200" baseline="0">
          <a:solidFill>
            <a:schemeClr val="tx2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-180000" algn="l" defTabSz="180000" rtl="0" eaLnBrk="1" latinLnBrk="0" hangingPunct="1">
        <a:lnSpc>
          <a:spcPts val="1900"/>
        </a:lnSpc>
        <a:spcBef>
          <a:spcPts val="800"/>
        </a:spcBef>
        <a:spcAft>
          <a:spcPts val="500"/>
        </a:spcAft>
        <a:buFont typeface="Arial" panose="020B0604020202020204" pitchFamily="34" charset="0"/>
        <a:buNone/>
        <a:tabLst/>
        <a:defRPr sz="1600" b="1" i="0" kern="1200" baseline="0">
          <a:solidFill>
            <a:schemeClr val="tx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0" indent="0" algn="l" defTabSz="180000" rtl="0" eaLnBrk="1" latinLnBrk="0" hangingPunct="1">
        <a:lnSpc>
          <a:spcPts val="1700"/>
        </a:lnSpc>
        <a:spcBef>
          <a:spcPts val="0"/>
        </a:spcBef>
        <a:spcAft>
          <a:spcPts val="600"/>
        </a:spcAft>
        <a:buClr>
          <a:schemeClr val="tx2"/>
        </a:buClr>
        <a:buFont typeface="Arial" panose="020B0604020202020204" pitchFamily="34" charset="0"/>
        <a:buNone/>
        <a:tabLst/>
        <a:defRPr sz="1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0" indent="0" algn="l" defTabSz="180000" rtl="0" eaLnBrk="1" latinLnBrk="0" hangingPunct="1">
        <a:lnSpc>
          <a:spcPts val="1550"/>
        </a:lnSpc>
        <a:spcBef>
          <a:spcPts val="0"/>
        </a:spcBef>
        <a:spcAft>
          <a:spcPts val="400"/>
        </a:spcAft>
        <a:buClr>
          <a:schemeClr val="tx2"/>
        </a:buClr>
        <a:buFont typeface="System Font Regular"/>
        <a:buNone/>
        <a:defRPr sz="1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0" indent="0" algn="l" defTabSz="180000" rtl="0" eaLnBrk="1" latinLnBrk="0" hangingPunct="1">
        <a:lnSpc>
          <a:spcPts val="1200"/>
        </a:lnSpc>
        <a:spcBef>
          <a:spcPts val="600"/>
        </a:spcBef>
        <a:spcAft>
          <a:spcPts val="250"/>
        </a:spcAft>
        <a:buFont typeface="Arial" panose="020B0604020202020204" pitchFamily="34" charset="0"/>
        <a:buNone/>
        <a:defRPr sz="900" b="1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0" indent="0" algn="l" defTabSz="180000" rtl="0" eaLnBrk="1" latinLnBrk="0" hangingPunct="1">
        <a:lnSpc>
          <a:spcPts val="1200"/>
        </a:lnSpc>
        <a:spcBef>
          <a:spcPts val="0"/>
        </a:spcBef>
        <a:spcAft>
          <a:spcPts val="300"/>
        </a:spcAft>
        <a:buFont typeface="Arial" panose="020B0604020202020204" pitchFamily="34" charset="0"/>
        <a:buNone/>
        <a:defRPr sz="9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0000" indent="-180000" algn="l" defTabSz="180000" rtl="0" eaLnBrk="1" latinLnBrk="0" hangingPunct="1">
        <a:lnSpc>
          <a:spcPts val="1700"/>
        </a:lnSpc>
        <a:spcBef>
          <a:spcPts val="0"/>
        </a:spcBef>
        <a:spcAft>
          <a:spcPts val="0"/>
        </a:spcAft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6pPr>
      <a:lvl7pPr marL="360000" indent="-180000" algn="l" defTabSz="180000" rtl="0" eaLnBrk="1" latinLnBrk="0" hangingPunct="1">
        <a:lnSpc>
          <a:spcPts val="1550"/>
        </a:lnSpc>
        <a:spcBef>
          <a:spcPts val="0"/>
        </a:spcBef>
        <a:spcAft>
          <a:spcPts val="0"/>
        </a:spcAft>
        <a:buClr>
          <a:schemeClr val="tx2"/>
        </a:buClr>
        <a:buFont typeface="System Font Regular"/>
        <a:buChar char="-"/>
        <a:defRPr sz="1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7pPr>
      <a:lvl8pPr marL="540000" indent="-180000" algn="l" defTabSz="180000" rtl="0" eaLnBrk="1" latinLnBrk="0" hangingPunct="1">
        <a:lnSpc>
          <a:spcPts val="1200"/>
        </a:lnSpc>
        <a:spcBef>
          <a:spcPts val="0"/>
        </a:spcBef>
        <a:buClr>
          <a:schemeClr val="tx2"/>
        </a:buClr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8pPr>
      <a:lvl9pPr marL="720000" indent="-180000" algn="l" defTabSz="180000" rtl="0" eaLnBrk="1" latinLnBrk="0" hangingPunct="1">
        <a:lnSpc>
          <a:spcPts val="1200"/>
        </a:lnSpc>
        <a:spcBef>
          <a:spcPts val="0"/>
        </a:spcBef>
        <a:buClr>
          <a:schemeClr val="tx2"/>
        </a:buClr>
        <a:buFont typeface="System Font Regular"/>
        <a:buChar char="-"/>
        <a:defRPr sz="9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76488681-03D7-6F8A-D7B2-71FF1AAA68F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noProof="0" dirty="0"/>
              <a:t>Ward panel meeting</a:t>
            </a:r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id="{5F8CFDEA-D4F4-7B49-A80E-0D5A494CFEF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noProof="0" dirty="0"/>
              <a:t>West Putney Safer Neighbourhoods Team</a:t>
            </a:r>
          </a:p>
          <a:p>
            <a:r>
              <a:rPr lang="en-GB" noProof="0" dirty="0"/>
              <a:t>10/03/2026</a:t>
            </a:r>
          </a:p>
          <a:p>
            <a:r>
              <a:rPr lang="en-GB" noProof="0" dirty="0"/>
              <a:t>Granard Primary School</a:t>
            </a:r>
          </a:p>
          <a:p>
            <a:r>
              <a:rPr lang="en-GB" noProof="0" dirty="0"/>
              <a:t>Cortis Road, SW15 6XA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DCC2153-66B6-D266-D31C-4851658E3BF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85B6862A-D918-11D0-2D7C-2435FB3B7CE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59F7A96D-0FA6-471C-12D5-DE6191778D1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0771991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0F9C9E1A-71E1-F805-914C-B57B09BBA8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Contents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15A398A-26C6-CED1-D528-E5015E20A9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0429974"/>
              </p:ext>
            </p:extLst>
          </p:nvPr>
        </p:nvGraphicFramePr>
        <p:xfrm>
          <a:off x="479195" y="1780558"/>
          <a:ext cx="11233610" cy="1497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3361">
                  <a:extLst>
                    <a:ext uri="{9D8B030D-6E8A-4147-A177-3AD203B41FA5}">
                      <a16:colId xmlns:a16="http://schemas.microsoft.com/office/drawing/2014/main" val="3872332016"/>
                    </a:ext>
                  </a:extLst>
                </a:gridCol>
                <a:gridCol w="1123361">
                  <a:extLst>
                    <a:ext uri="{9D8B030D-6E8A-4147-A177-3AD203B41FA5}">
                      <a16:colId xmlns:a16="http://schemas.microsoft.com/office/drawing/2014/main" val="1844797560"/>
                    </a:ext>
                  </a:extLst>
                </a:gridCol>
                <a:gridCol w="1123361">
                  <a:extLst>
                    <a:ext uri="{9D8B030D-6E8A-4147-A177-3AD203B41FA5}">
                      <a16:colId xmlns:a16="http://schemas.microsoft.com/office/drawing/2014/main" val="938792811"/>
                    </a:ext>
                  </a:extLst>
                </a:gridCol>
                <a:gridCol w="1123361">
                  <a:extLst>
                    <a:ext uri="{9D8B030D-6E8A-4147-A177-3AD203B41FA5}">
                      <a16:colId xmlns:a16="http://schemas.microsoft.com/office/drawing/2014/main" val="2408997592"/>
                    </a:ext>
                  </a:extLst>
                </a:gridCol>
                <a:gridCol w="1123361">
                  <a:extLst>
                    <a:ext uri="{9D8B030D-6E8A-4147-A177-3AD203B41FA5}">
                      <a16:colId xmlns:a16="http://schemas.microsoft.com/office/drawing/2014/main" val="3200879135"/>
                    </a:ext>
                  </a:extLst>
                </a:gridCol>
                <a:gridCol w="1123361">
                  <a:extLst>
                    <a:ext uri="{9D8B030D-6E8A-4147-A177-3AD203B41FA5}">
                      <a16:colId xmlns:a16="http://schemas.microsoft.com/office/drawing/2014/main" val="1428880500"/>
                    </a:ext>
                  </a:extLst>
                </a:gridCol>
                <a:gridCol w="1123361">
                  <a:extLst>
                    <a:ext uri="{9D8B030D-6E8A-4147-A177-3AD203B41FA5}">
                      <a16:colId xmlns:a16="http://schemas.microsoft.com/office/drawing/2014/main" val="650239552"/>
                    </a:ext>
                  </a:extLst>
                </a:gridCol>
                <a:gridCol w="1123361">
                  <a:extLst>
                    <a:ext uri="{9D8B030D-6E8A-4147-A177-3AD203B41FA5}">
                      <a16:colId xmlns:a16="http://schemas.microsoft.com/office/drawing/2014/main" val="3816543493"/>
                    </a:ext>
                  </a:extLst>
                </a:gridCol>
                <a:gridCol w="1123361">
                  <a:extLst>
                    <a:ext uri="{9D8B030D-6E8A-4147-A177-3AD203B41FA5}">
                      <a16:colId xmlns:a16="http://schemas.microsoft.com/office/drawing/2014/main" val="1920283332"/>
                    </a:ext>
                  </a:extLst>
                </a:gridCol>
                <a:gridCol w="1123361">
                  <a:extLst>
                    <a:ext uri="{9D8B030D-6E8A-4147-A177-3AD203B41FA5}">
                      <a16:colId xmlns:a16="http://schemas.microsoft.com/office/drawing/2014/main" val="2122932215"/>
                    </a:ext>
                  </a:extLst>
                </a:gridCol>
              </a:tblGrid>
              <a:tr h="38486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Individual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Nov 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Dec 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Jan 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Aug 25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Sep 25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Oct 25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Nov 24</a:t>
                      </a: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Dec 24</a:t>
                      </a: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Jan 25</a:t>
                      </a:r>
                    </a:p>
                  </a:txBody>
                  <a:tcP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20069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Violence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11330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ASB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57108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MVC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5712914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FDC27344-B95C-399B-6967-77995C6BF4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3728453"/>
              </p:ext>
            </p:extLst>
          </p:nvPr>
        </p:nvGraphicFramePr>
        <p:xfrm>
          <a:off x="479194" y="3580063"/>
          <a:ext cx="11233608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68">
                  <a:extLst>
                    <a:ext uri="{9D8B030D-6E8A-4147-A177-3AD203B41FA5}">
                      <a16:colId xmlns:a16="http://schemas.microsoft.com/office/drawing/2014/main" val="3723614392"/>
                    </a:ext>
                  </a:extLst>
                </a:gridCol>
                <a:gridCol w="1872268">
                  <a:extLst>
                    <a:ext uri="{9D8B030D-6E8A-4147-A177-3AD203B41FA5}">
                      <a16:colId xmlns:a16="http://schemas.microsoft.com/office/drawing/2014/main" val="2166319226"/>
                    </a:ext>
                  </a:extLst>
                </a:gridCol>
                <a:gridCol w="1872268">
                  <a:extLst>
                    <a:ext uri="{9D8B030D-6E8A-4147-A177-3AD203B41FA5}">
                      <a16:colId xmlns:a16="http://schemas.microsoft.com/office/drawing/2014/main" val="4152198325"/>
                    </a:ext>
                  </a:extLst>
                </a:gridCol>
                <a:gridCol w="1427749">
                  <a:extLst>
                    <a:ext uri="{9D8B030D-6E8A-4147-A177-3AD203B41FA5}">
                      <a16:colId xmlns:a16="http://schemas.microsoft.com/office/drawing/2014/main" val="97061448"/>
                    </a:ext>
                  </a:extLst>
                </a:gridCol>
                <a:gridCol w="1941095">
                  <a:extLst>
                    <a:ext uri="{9D8B030D-6E8A-4147-A177-3AD203B41FA5}">
                      <a16:colId xmlns:a16="http://schemas.microsoft.com/office/drawing/2014/main" val="2830396819"/>
                    </a:ext>
                  </a:extLst>
                </a:gridCol>
                <a:gridCol w="2247960">
                  <a:extLst>
                    <a:ext uri="{9D8B030D-6E8A-4147-A177-3AD203B41FA5}">
                      <a16:colId xmlns:a16="http://schemas.microsoft.com/office/drawing/2014/main" val="28008261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Total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Nov 25 - Jan 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Sep 25 – Oct 25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Difference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Nov 24 – Jan 25</a:t>
                      </a: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Difference 24 – 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28932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Violence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91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+8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+35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55875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ASB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-41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-18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24170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MVC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+3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+7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17494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99837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A185FDF-C121-B727-C4F6-35A6BFA50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Priority 1 - Violence</a:t>
            </a:r>
          </a:p>
        </p:txBody>
      </p:sp>
      <p:graphicFrame>
        <p:nvGraphicFramePr>
          <p:cNvPr id="28" name="Chart 27">
            <a:extLst>
              <a:ext uri="{FF2B5EF4-FFF2-40B4-BE49-F238E27FC236}">
                <a16:creationId xmlns:a16="http://schemas.microsoft.com/office/drawing/2014/main" id="{B8753587-0EE3-203E-FA84-D22F8127176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59428422"/>
              </p:ext>
            </p:extLst>
          </p:nvPr>
        </p:nvGraphicFramePr>
        <p:xfrm>
          <a:off x="2633453" y="1196595"/>
          <a:ext cx="6925094" cy="44648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C0C530-6AA7-BFE8-EB2D-E617BA275A6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9818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DDE1C7-7A9F-BFD8-F521-F618634935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0F6EBC8-9CCA-04E2-15A2-D84D0F964E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Priority 2 – Anti-Social Behaviour</a:t>
            </a:r>
            <a:endParaRPr lang="en-GB" noProof="0" dirty="0"/>
          </a:p>
        </p:txBody>
      </p:sp>
      <p:graphicFrame>
        <p:nvGraphicFramePr>
          <p:cNvPr id="28" name="Chart 27">
            <a:extLst>
              <a:ext uri="{FF2B5EF4-FFF2-40B4-BE49-F238E27FC236}">
                <a16:creationId xmlns:a16="http://schemas.microsoft.com/office/drawing/2014/main" id="{DCF8466D-C615-91E8-CAD9-D726A233EBF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5845532"/>
              </p:ext>
            </p:extLst>
          </p:nvPr>
        </p:nvGraphicFramePr>
        <p:xfrm>
          <a:off x="2633453" y="1196595"/>
          <a:ext cx="6925094" cy="44648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6AF248-DDC2-BCFB-67AE-832E4DC80F3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6764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AEEBA6-42F9-27A8-3DAC-B9C77C1E60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8C6DE71-DDD4-B09A-095B-1A2C0F133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Priority 3 – Motor Vehicle Crime</a:t>
            </a:r>
            <a:endParaRPr lang="en-GB" noProof="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CD26ECD-A530-2635-C566-FDB94D82C71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8923" y="1610361"/>
            <a:ext cx="4172088" cy="2081746"/>
          </a:xfrm>
        </p:spPr>
        <p:txBody>
          <a:bodyPr/>
          <a:lstStyle/>
          <a:p>
            <a:r>
              <a:rPr lang="en-GB" noProof="0" dirty="0"/>
              <a:t>Work conducted</a:t>
            </a:r>
          </a:p>
        </p:txBody>
      </p:sp>
      <p:graphicFrame>
        <p:nvGraphicFramePr>
          <p:cNvPr id="28" name="Chart 27">
            <a:extLst>
              <a:ext uri="{FF2B5EF4-FFF2-40B4-BE49-F238E27FC236}">
                <a16:creationId xmlns:a16="http://schemas.microsoft.com/office/drawing/2014/main" id="{8C7EF362-ADAC-0FEB-D8D4-50BC5FF4252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25923863"/>
              </p:ext>
            </p:extLst>
          </p:nvPr>
        </p:nvGraphicFramePr>
        <p:xfrm>
          <a:off x="2633453" y="1196595"/>
          <a:ext cx="6925094" cy="44648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124553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B1F9D6-BD10-B010-1122-22312C93F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Methods of Contact &amp; Reporting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7F80C6-8318-5E6A-74B8-212D24071D3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indent="0"/>
            <a:r>
              <a:rPr lang="en-GB" dirty="0"/>
              <a:t>Report allegations and crime through these methods so that we can receive a report on the issues.</a:t>
            </a:r>
          </a:p>
          <a:p>
            <a:pPr marL="342900" indent="-342900">
              <a:buAutoNum type="arabicPeriod"/>
            </a:pPr>
            <a:r>
              <a:rPr lang="en-GB" dirty="0"/>
              <a:t>999 – To be used in an emergency.</a:t>
            </a:r>
          </a:p>
          <a:p>
            <a:pPr marL="342900" indent="-342900">
              <a:buAutoNum type="arabicPeriod"/>
            </a:pPr>
            <a:r>
              <a:rPr lang="en-GB" dirty="0"/>
              <a:t>101 – To be used in non-emergency situations.</a:t>
            </a:r>
          </a:p>
          <a:p>
            <a:pPr marL="342900" indent="-342900">
              <a:buAutoNum type="arabicPeriod"/>
            </a:pPr>
            <a:r>
              <a:rPr lang="en-GB" dirty="0"/>
              <a:t>Online (https://www.met.police.uk/ro/report).</a:t>
            </a:r>
          </a:p>
          <a:p>
            <a:pPr indent="0"/>
            <a:endParaRPr lang="en-GB" dirty="0"/>
          </a:p>
          <a:p>
            <a:r>
              <a:rPr lang="en-GB" dirty="0"/>
              <a:t>Contact us via these methods if you wish to ask a query or raise awareness of a concern</a:t>
            </a:r>
          </a:p>
          <a:p>
            <a:r>
              <a:rPr lang="en-GB" dirty="0"/>
              <a:t>How to contact us</a:t>
            </a:r>
          </a:p>
          <a:p>
            <a:pPr marL="105750" indent="-285750">
              <a:buFontTx/>
              <a:buChar char="-"/>
            </a:pPr>
            <a:r>
              <a:rPr lang="en-GB" dirty="0"/>
              <a:t>Via E-Mail – westputney@met.police.uk</a:t>
            </a:r>
          </a:p>
          <a:p>
            <a:pPr marL="105750" indent="-285750">
              <a:buFontTx/>
              <a:buChar char="-"/>
            </a:pPr>
            <a:r>
              <a:rPr lang="en-GB" dirty="0"/>
              <a:t>Via Phone – 0208 785 8857 (Please keep in mind this phone is not dedicated to West Putney)</a:t>
            </a:r>
          </a:p>
          <a:p>
            <a:pPr marL="105750" indent="-285750">
              <a:buFontTx/>
              <a:buChar char="-"/>
            </a:pPr>
            <a:r>
              <a:rPr lang="en-GB" dirty="0"/>
              <a:t>Met Engage – Sign up at https://www.metengage.co.uk/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4667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0D0FCE-5BE0-29AA-C9C3-65FFD9181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Next Ward Panel Meeting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CD6FFC-68E0-2940-BB84-8C6A51DA9E2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sz="2000" dirty="0"/>
              <a:t>The next Ward Panel Meeting will be held on the following dates:</a:t>
            </a:r>
          </a:p>
          <a:p>
            <a:pPr marL="162900" indent="-342900">
              <a:buFontTx/>
              <a:buChar char="-"/>
            </a:pPr>
            <a:r>
              <a:rPr lang="en-GB" sz="2000" dirty="0"/>
              <a:t>30</a:t>
            </a:r>
            <a:r>
              <a:rPr lang="en-GB" sz="2000" baseline="30000" dirty="0"/>
              <a:t>th</a:t>
            </a:r>
            <a:r>
              <a:rPr lang="en-GB" sz="2000" dirty="0"/>
              <a:t> June 2026 in Granard Primary School at 18:30</a:t>
            </a:r>
          </a:p>
          <a:p>
            <a:pPr marL="162900" indent="-342900">
              <a:buFontTx/>
              <a:buChar char="-"/>
            </a:pPr>
            <a:r>
              <a:rPr lang="en-GB" sz="2000" dirty="0"/>
              <a:t>29</a:t>
            </a:r>
            <a:r>
              <a:rPr lang="en-GB" sz="2000" baseline="30000" dirty="0"/>
              <a:t>th</a:t>
            </a:r>
            <a:r>
              <a:rPr lang="en-GB" sz="2000" dirty="0"/>
              <a:t> September 2026 in Granard Primary School at 18:30</a:t>
            </a:r>
          </a:p>
          <a:p>
            <a:pPr marL="162900" indent="-342900">
              <a:buFontTx/>
              <a:buChar char="-"/>
            </a:pPr>
            <a:r>
              <a:rPr lang="en-GB" sz="2000" dirty="0"/>
              <a:t>15</a:t>
            </a:r>
            <a:r>
              <a:rPr lang="en-GB" sz="2000" baseline="30000" dirty="0"/>
              <a:t>th</a:t>
            </a:r>
            <a:r>
              <a:rPr lang="en-GB" sz="2000" dirty="0"/>
              <a:t> December 2026 in Granard Primary School at 18:30</a:t>
            </a:r>
          </a:p>
        </p:txBody>
      </p:sp>
    </p:spTree>
    <p:extLst>
      <p:ext uri="{BB962C8B-B14F-4D97-AF65-F5344CB8AC3E}">
        <p14:creationId xmlns:p14="http://schemas.microsoft.com/office/powerpoint/2010/main" val="9054094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96794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PS RGB (Extended)">
      <a:dk1>
        <a:srgbClr val="000000"/>
      </a:dk1>
      <a:lt1>
        <a:srgbClr val="FFFFFF"/>
      </a:lt1>
      <a:dk2>
        <a:srgbClr val="0033A1"/>
      </a:dk2>
      <a:lt2>
        <a:srgbClr val="63C3D1"/>
      </a:lt2>
      <a:accent1>
        <a:srgbClr val="3B5168"/>
      </a:accent1>
      <a:accent2>
        <a:srgbClr val="00699A"/>
      </a:accent2>
      <a:accent3>
        <a:srgbClr val="229863"/>
      </a:accent3>
      <a:accent4>
        <a:srgbClr val="6633CC"/>
      </a:accent4>
      <a:accent5>
        <a:srgbClr val="993399"/>
      </a:accent5>
      <a:accent6>
        <a:srgbClr val="F9B33C"/>
      </a:accent6>
      <a:hlink>
        <a:srgbClr val="0033A1"/>
      </a:hlink>
      <a:folHlink>
        <a:srgbClr val="63C3D1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PS More Trust PPT Template" id="{59375B7F-48BA-434F-877A-44CC68EC5D3F}" vid="{0789980F-61D9-413C-BCCD-8F090E809D92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59C077BE72AC14286B776E139859D41" ma:contentTypeVersion="4" ma:contentTypeDescription="Create a new document." ma:contentTypeScope="" ma:versionID="79eaca47f8723a35c5bc7e81b57e23bf">
  <xsd:schema xmlns:xsd="http://www.w3.org/2001/XMLSchema" xmlns:xs="http://www.w3.org/2001/XMLSchema" xmlns:p="http://schemas.microsoft.com/office/2006/metadata/properties" xmlns:ns2="36610dcb-e5d3-4330-8aec-d8e9b6cda7c9" targetNamespace="http://schemas.microsoft.com/office/2006/metadata/properties" ma:root="true" ma:fieldsID="08657a76105ff813553f64aa6da1d778" ns2:_="">
    <xsd:import namespace="36610dcb-e5d3-4330-8aec-d8e9b6cda7c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6610dcb-e5d3-4330-8aec-d8e9b6cda7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BCCF8E0-4785-48E9-8616-D6915FBD9D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6610dcb-e5d3-4330-8aec-d8e9b6cda7c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C107854-52B1-425B-8480-F167323425C6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DD8F3286-2885-42F5-B952-65E4BED9893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MPS More Trust PPT Template</Template>
  <TotalTime>261</TotalTime>
  <Words>298</Words>
  <Application>Microsoft Office PowerPoint</Application>
  <PresentationFormat>Widescreen</PresentationFormat>
  <Paragraphs>90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Arial Black</vt:lpstr>
      <vt:lpstr>System Font Regular</vt:lpstr>
      <vt:lpstr>Office Theme</vt:lpstr>
      <vt:lpstr>Ward panel meeting</vt:lpstr>
      <vt:lpstr>Contents</vt:lpstr>
      <vt:lpstr>Priority 1 - Violence</vt:lpstr>
      <vt:lpstr>Priority 2 – Anti-Social Behaviour</vt:lpstr>
      <vt:lpstr>Priority 3 – Motor Vehicle Crime</vt:lpstr>
      <vt:lpstr>Methods of Contact &amp; Reporting</vt:lpstr>
      <vt:lpstr>Next Ward Panel Meeting</vt:lpstr>
      <vt:lpstr>PowerPoint Presentation</vt:lpstr>
    </vt:vector>
  </TitlesOfParts>
  <Company>MPS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Orgill Emma L - HQ Directorate of Media &amp; Communication</dc:creator>
  <cp:lastModifiedBy>Wojtowicz Kordian - SW-CU</cp:lastModifiedBy>
  <cp:revision>6</cp:revision>
  <dcterms:created xsi:type="dcterms:W3CDTF">2023-01-30T10:51:22Z</dcterms:created>
  <dcterms:modified xsi:type="dcterms:W3CDTF">2026-03-06T11:15:30Z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0x010100859C077BE72AC14286B776E139859D41</vt:lpwstr>
  </property>
</Properties>
</file>