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12192000" cy="6858000"/>
  <p:notesSz cx="9872663" cy="6797675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1128" y="2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287DE-460A-4A19-B5E5-6F9EEC1178EA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46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1128" y="6456646"/>
            <a:ext cx="4279230" cy="3410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27659-9AAB-40F7-B975-D1B213167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32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3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763" y="0"/>
            <a:ext cx="4278312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C693B-139E-4591-966E-B55AC717B487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7188" y="849313"/>
            <a:ext cx="4078287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425" y="3271838"/>
            <a:ext cx="7897813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278313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763" y="6456363"/>
            <a:ext cx="4278312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95AAD-BE19-49B3-9034-E2B3980E1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05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760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09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155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82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946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005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386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679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86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76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648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90365-C14F-4B97-B245-6E48D3E4174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2D22C-9BA2-45D5-8BCF-3FDAACF9B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37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met.police.uk/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4312" y="1447051"/>
            <a:ext cx="11804072" cy="1644861"/>
          </a:xfrm>
        </p:spPr>
        <p:txBody>
          <a:bodyPr>
            <a:noAutofit/>
          </a:bodyPr>
          <a:lstStyle/>
          <a:p>
            <a:r>
              <a:rPr lang="en-GB" sz="3700" b="1" dirty="0">
                <a:solidFill>
                  <a:schemeClr val="bg1"/>
                </a:solidFill>
                <a:cs typeface="Adobe Devanagari" panose="02040503050201020203" pitchFamily="18" charset="0"/>
              </a:rPr>
              <a:t>HAMMERSMITH BROADWAY WARD PANEL MEETING</a:t>
            </a:r>
          </a:p>
          <a:p>
            <a:endParaRPr lang="en-GB" sz="3400" b="1" dirty="0">
              <a:solidFill>
                <a:schemeClr val="bg1"/>
              </a:solidFill>
              <a:cs typeface="Adobe Devanagari" panose="02040503050201020203" pitchFamily="18" charset="0"/>
            </a:endParaRPr>
          </a:p>
          <a:p>
            <a:r>
              <a:rPr lang="en-GB" sz="3800" b="1" dirty="0">
                <a:solidFill>
                  <a:schemeClr val="bg1"/>
                </a:solidFill>
                <a:cs typeface="Adobe Devanagari" panose="02040503050201020203" pitchFamily="18" charset="0"/>
              </a:rPr>
              <a:t>6:30 PM -8 PM</a:t>
            </a:r>
          </a:p>
          <a:p>
            <a:r>
              <a:rPr lang="en-GB" sz="2800" b="1" dirty="0">
                <a:solidFill>
                  <a:schemeClr val="bg1"/>
                </a:solidFill>
                <a:cs typeface="Adobe Devanagari" panose="02040503050201020203" pitchFamily="18" charset="0"/>
              </a:rPr>
              <a:t>COME AND SPEAK TO YOUR LOCAL TEAM</a:t>
            </a:r>
          </a:p>
          <a:p>
            <a:r>
              <a:rPr lang="en-GB" sz="2800" b="1" dirty="0">
                <a:solidFill>
                  <a:schemeClr val="bg1"/>
                </a:solidFill>
                <a:cs typeface="Adobe Devanagari" panose="02040503050201020203" pitchFamily="18" charset="0"/>
              </a:rPr>
              <a:t>working together for a safer ward </a:t>
            </a:r>
          </a:p>
          <a:p>
            <a:endParaRPr lang="en-GB" sz="2800" b="1" dirty="0">
              <a:solidFill>
                <a:schemeClr val="bg1"/>
              </a:solidFill>
              <a:cs typeface="Adobe Devanagari" panose="02040503050201020203" pitchFamily="18" charset="0"/>
            </a:endParaRPr>
          </a:p>
          <a:p>
            <a:r>
              <a:rPr lang="en-GB" sz="2800" b="1" dirty="0">
                <a:solidFill>
                  <a:schemeClr val="bg1"/>
                </a:solidFill>
                <a:cs typeface="Adobe Devanagari" panose="02040503050201020203" pitchFamily="18" charset="0"/>
              </a:rPr>
              <a:t>245 HAMMERSMITH ROAD</a:t>
            </a:r>
          </a:p>
          <a:p>
            <a:r>
              <a:rPr lang="en-GB" sz="3500" b="1">
                <a:solidFill>
                  <a:schemeClr val="bg1"/>
                </a:solidFill>
                <a:cs typeface="Adobe Devanagari" panose="02040503050201020203" pitchFamily="18" charset="0"/>
              </a:rPr>
              <a:t>22</a:t>
            </a:r>
            <a:r>
              <a:rPr lang="en-GB" sz="3500" b="1" baseline="30000">
                <a:solidFill>
                  <a:schemeClr val="bg1"/>
                </a:solidFill>
                <a:cs typeface="Adobe Devanagari" panose="02040503050201020203" pitchFamily="18" charset="0"/>
              </a:rPr>
              <a:t>nd</a:t>
            </a:r>
            <a:r>
              <a:rPr lang="en-GB" sz="3500" b="1">
                <a:solidFill>
                  <a:schemeClr val="bg1"/>
                </a:solidFill>
                <a:cs typeface="Adobe Devanagari" panose="02040503050201020203" pitchFamily="18" charset="0"/>
              </a:rPr>
              <a:t>  </a:t>
            </a:r>
            <a:r>
              <a:rPr lang="en-GB" sz="3500" b="1" dirty="0">
                <a:solidFill>
                  <a:schemeClr val="bg1"/>
                </a:solidFill>
                <a:cs typeface="Adobe Devanagari" panose="02040503050201020203" pitchFamily="18" charset="0"/>
              </a:rPr>
              <a:t>Sept.2026</a:t>
            </a:r>
          </a:p>
          <a:p>
            <a:r>
              <a:rPr lang="en-GB" sz="3500" b="1" dirty="0">
                <a:solidFill>
                  <a:schemeClr val="bg1"/>
                </a:solidFill>
                <a:cs typeface="Adobe Devanagari" panose="02040503050201020203" pitchFamily="18" charset="0"/>
              </a:rPr>
              <a:t>AW-SNTFHHammersmithBroadway@met.police.uk</a:t>
            </a:r>
          </a:p>
          <a:p>
            <a:endParaRPr lang="en-GB" sz="4000" b="1" dirty="0">
              <a:solidFill>
                <a:schemeClr val="bg1"/>
              </a:solidFill>
              <a:latin typeface="Arial Rounded MT Bold" panose="020F0704030504030204" pitchFamily="34" charset="0"/>
              <a:cs typeface="Adobe Devanagari" panose="02040503050201020203" pitchFamily="18" charset="0"/>
            </a:endParaRPr>
          </a:p>
        </p:txBody>
      </p:sp>
      <p:pic>
        <p:nvPicPr>
          <p:cNvPr id="7" name="Picture 6" descr="Metropolitan Police">
            <a:hlinkClick r:id="rId3" tooltip="&quot;Go to Metropolitan Police's Newsroom&quot;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620" y="216420"/>
            <a:ext cx="4761865" cy="1230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954" y="5862809"/>
            <a:ext cx="723900" cy="7361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82743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C3B29DCF784B45BA59C3AE82F584DB" ma:contentTypeVersion="12" ma:contentTypeDescription="Create a new document." ma:contentTypeScope="" ma:versionID="d197a33f227352c8dd45e7135f2451ed">
  <xsd:schema xmlns:xsd="http://www.w3.org/2001/XMLSchema" xmlns:xs="http://www.w3.org/2001/XMLSchema" xmlns:p="http://schemas.microsoft.com/office/2006/metadata/properties" xmlns:ns3="99d29601-36cb-422e-98d5-bd48728ab8cf" targetNamespace="http://schemas.microsoft.com/office/2006/metadata/properties" ma:root="true" ma:fieldsID="f6e1e61c602d178449e0ce2d56ac8480" ns3:_="">
    <xsd:import namespace="99d29601-36cb-422e-98d5-bd48728ab8c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3:MediaServiceSystemTags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d29601-36cb-422e-98d5-bd48728ab8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515E512-7241-4993-B729-87F344F372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d29601-36cb-422e-98d5-bd48728ab8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59F6AB-68DA-4C1B-97F9-45B6E6D16B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75135C-2D61-4C34-9630-1D6DF6405406}">
  <ds:schemaRefs>
    <ds:schemaRef ds:uri="99d29601-36cb-422e-98d5-bd48728ab8cf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37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Adobe Devanagari</vt:lpstr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Williams David L.G - AW-CU</dc:creator>
  <cp:lastModifiedBy>Rodriguez-Mouzouris Margie U - AW-CU</cp:lastModifiedBy>
  <cp:revision>21</cp:revision>
  <cp:lastPrinted>2025-04-16T15:27:03Z</cp:lastPrinted>
  <dcterms:created xsi:type="dcterms:W3CDTF">2021-02-25T11:35:47Z</dcterms:created>
  <dcterms:modified xsi:type="dcterms:W3CDTF">2026-09-17T17:50:34Z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0x01010007C3B29DCF784B45BA59C3AE82F584DB</vt:lpwstr>
  </property>
  <property fmtid="{D5CDD505-2E9C-101B-9397-08002B2CF9AE}" pid="3" name="ArticulateGUID">
    <vt:lpwstr>D8AC3C4E-C1F9-49DF-96AE-3F453DF616DE</vt:lpwstr>
  </property>
  <property fmtid="{D5CDD505-2E9C-101B-9397-08002B2CF9AE}" pid="4" name="ArticulatePath">
    <vt:lpwstr>https://metropolitanpolice-my.sharepoint.com/personal/margarita_rodriquez-mouzouris_met_police_uk/Documents/My Documents/card ward PANEL MEETING</vt:lpwstr>
  </property>
</Properties>
</file>