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58" r:id="rId2"/>
  </p:sldIdLst>
  <p:sldSz cx="10691813" cy="1511935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3A1"/>
    <a:srgbClr val="0033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DC3552-E33D-4B9F-B9F2-7DABD86964F6}" v="2" dt="2026-06-30T08:40:55.4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5" autoAdjust="0"/>
    <p:restoredTop sz="94660"/>
  </p:normalViewPr>
  <p:slideViewPr>
    <p:cSldViewPr snapToGrid="0">
      <p:cViewPr varScale="1">
        <p:scale>
          <a:sx n="51" d="100"/>
          <a:sy n="51" d="100"/>
        </p:scale>
        <p:origin x="31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holson Louise - NW-CU" userId="022b591a-041b-4731-a969-c349c5bcd2f8" providerId="ADAL" clId="{001A9B75-0A2D-410A-8B48-E05ED0882D16}"/>
    <pc:docChg chg="undo custSel delSld modSld">
      <pc:chgData name="Nicholson Louise - NW-CU" userId="022b591a-041b-4731-a969-c349c5bcd2f8" providerId="ADAL" clId="{001A9B75-0A2D-410A-8B48-E05ED0882D16}" dt="2026-07-03T08:19:25.386" v="1322" actId="20577"/>
      <pc:docMkLst>
        <pc:docMk/>
      </pc:docMkLst>
      <pc:sldChg chg="modSp mod">
        <pc:chgData name="Nicholson Louise - NW-CU" userId="022b591a-041b-4731-a969-c349c5bcd2f8" providerId="ADAL" clId="{001A9B75-0A2D-410A-8B48-E05ED0882D16}" dt="2026-07-03T08:19:25.386" v="1322" actId="20577"/>
        <pc:sldMkLst>
          <pc:docMk/>
          <pc:sldMk cId="3310153164" sldId="258"/>
        </pc:sldMkLst>
        <pc:spChg chg="mod">
          <ac:chgData name="Nicholson Louise - NW-CU" userId="022b591a-041b-4731-a969-c349c5bcd2f8" providerId="ADAL" clId="{001A9B75-0A2D-410A-8B48-E05ED0882D16}" dt="2026-06-30T08:38:27.809" v="924" actId="20577"/>
          <ac:spMkLst>
            <pc:docMk/>
            <pc:sldMk cId="3310153164" sldId="258"/>
            <ac:spMk id="3" creationId="{00000000-0000-0000-0000-000000000000}"/>
          </ac:spMkLst>
        </pc:spChg>
        <pc:spChg chg="mod">
          <ac:chgData name="Nicholson Louise - NW-CU" userId="022b591a-041b-4731-a969-c349c5bcd2f8" providerId="ADAL" clId="{001A9B75-0A2D-410A-8B48-E05ED0882D16}" dt="2026-07-03T08:19:25.386" v="1322" actId="20577"/>
          <ac:spMkLst>
            <pc:docMk/>
            <pc:sldMk cId="3310153164" sldId="258"/>
            <ac:spMk id="4" creationId="{00000000-0000-0000-0000-000000000000}"/>
          </ac:spMkLst>
        </pc:spChg>
      </pc:sldChg>
      <pc:sldChg chg="del">
        <pc:chgData name="Nicholson Louise - NW-CU" userId="022b591a-041b-4731-a969-c349c5bcd2f8" providerId="ADAL" clId="{001A9B75-0A2D-410A-8B48-E05ED0882D16}" dt="2026-05-06T20:24:28.253" v="579" actId="2696"/>
        <pc:sldMkLst>
          <pc:docMk/>
          <pc:sldMk cId="2600378248" sldId="260"/>
        </pc:sldMkLst>
      </pc:sldChg>
    </pc:docChg>
  </pc:docChgLst>
  <pc:docChgLst>
    <pc:chgData name="Nicholson Louise - NW-CU" userId="022b591a-041b-4731-a969-c349c5bcd2f8" providerId="ADAL" clId="{E6316C22-52A5-4783-BBDB-217ED73D942B}"/>
    <pc:docChg chg="custSel modSld">
      <pc:chgData name="Nicholson Louise - NW-CU" userId="022b591a-041b-4731-a969-c349c5bcd2f8" providerId="ADAL" clId="{E6316C22-52A5-4783-BBDB-217ED73D942B}" dt="2026-04-01T17:28:16.067" v="163" actId="6549"/>
      <pc:docMkLst>
        <pc:docMk/>
      </pc:docMkLst>
      <pc:sldChg chg="modSp mod">
        <pc:chgData name="Nicholson Louise - NW-CU" userId="022b591a-041b-4731-a969-c349c5bcd2f8" providerId="ADAL" clId="{E6316C22-52A5-4783-BBDB-217ED73D942B}" dt="2026-04-01T17:28:16.067" v="163" actId="6549"/>
        <pc:sldMkLst>
          <pc:docMk/>
          <pc:sldMk cId="3310153164" sldId="25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4" y="13743568"/>
            <a:ext cx="10653939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603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rgbClr val="005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2305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5037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0691813" cy="137435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5" y="13743568"/>
            <a:ext cx="10653937" cy="13446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5804" y="691315"/>
            <a:ext cx="9200203" cy="2509085"/>
          </a:xfrm>
        </p:spPr>
        <p:txBody>
          <a:bodyPr anchor="t">
            <a:normAutofit/>
          </a:bodyPr>
          <a:lstStyle>
            <a:lvl1pPr algn="l">
              <a:defRPr sz="7200">
                <a:solidFill>
                  <a:srgbClr val="0053A1"/>
                </a:solidFill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891715"/>
            <a:ext cx="9200203" cy="1571825"/>
          </a:xfrm>
        </p:spPr>
        <p:txBody>
          <a:bodyPr>
            <a:normAutofit/>
          </a:bodyPr>
          <a:lstStyle>
            <a:lvl1pPr marL="0" indent="0" algn="l">
              <a:buNone/>
              <a:defRPr sz="4800"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746125" y="5965825"/>
            <a:ext cx="9199563" cy="7156450"/>
          </a:xfrm>
        </p:spPr>
        <p:txBody>
          <a:bodyPr/>
          <a:lstStyle>
            <a:lvl1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3A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188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16248-65C6-4875-9458-5286EA1339D8}" type="datetimeFigureOut">
              <a:rPr lang="en-GB" smtClean="0"/>
              <a:t>03/07/2026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2D7BA-00C1-462F-BB80-DF01A00B7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031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  <p:sldLayoutId id="2147483664" r:id="rId4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ROXBOURNE</a:t>
            </a:r>
            <a:br>
              <a:rPr lang="en-GB" dirty="0">
                <a:solidFill>
                  <a:srgbClr val="FF0000"/>
                </a:solidFill>
              </a:rPr>
            </a:br>
            <a:r>
              <a:rPr lang="en-GB" dirty="0"/>
              <a:t>Community Policing Team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5804" y="3546057"/>
            <a:ext cx="9200203" cy="1571825"/>
          </a:xfrm>
        </p:spPr>
        <p:txBody>
          <a:bodyPr/>
          <a:lstStyle/>
          <a:p>
            <a:pPr algn="ctr"/>
            <a:r>
              <a:rPr lang="en-GB" dirty="0"/>
              <a:t>EVENTS &amp; MEETINGS</a:t>
            </a:r>
          </a:p>
          <a:p>
            <a:pPr algn="ctr"/>
            <a:r>
              <a:rPr lang="en-GB" dirty="0"/>
              <a:t>JULY 2026</a:t>
            </a:r>
          </a:p>
          <a:p>
            <a:pPr algn="ctr"/>
            <a:endParaRPr lang="en-GB" dirty="0"/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338667" y="5117882"/>
            <a:ext cx="10134729" cy="8191718"/>
          </a:xfrm>
        </p:spPr>
        <p:txBody>
          <a:bodyPr>
            <a:normAutofit fontScale="92500" lnSpcReduction="20000"/>
          </a:bodyPr>
          <a:lstStyle/>
          <a:p>
            <a:pPr marL="534604" lvl="1" indent="0">
              <a:buNone/>
            </a:pPr>
            <a:endParaRPr lang="en-GB" sz="2400" dirty="0"/>
          </a:p>
          <a:p>
            <a:r>
              <a:rPr lang="en-GB" sz="2400" b="1" dirty="0"/>
              <a:t>VAWG DROP IN SURGERY</a:t>
            </a:r>
          </a:p>
          <a:p>
            <a:pPr lvl="1"/>
            <a:r>
              <a:rPr lang="en-GB" sz="2400" dirty="0"/>
              <a:t> Friday 3rd @ 10am – 1130am at St Andrews Church, 89 Malvern Ave </a:t>
            </a:r>
          </a:p>
          <a:p>
            <a:pPr marL="534604" lvl="1" indent="0">
              <a:buNone/>
            </a:pPr>
            <a:endParaRPr lang="en-GB" sz="2400" dirty="0"/>
          </a:p>
          <a:p>
            <a:pPr lvl="1">
              <a:lnSpc>
                <a:spcPct val="120000"/>
              </a:lnSpc>
            </a:pPr>
            <a:r>
              <a:rPr lang="en-GB" sz="2400" b="1" dirty="0"/>
              <a:t>ROXETH SHOW – Public Event</a:t>
            </a:r>
          </a:p>
          <a:p>
            <a:pPr lvl="1"/>
            <a:r>
              <a:rPr lang="en-GB" sz="2400" dirty="0"/>
              <a:t>Saturday </a:t>
            </a:r>
            <a:r>
              <a:rPr lang="en-GB" sz="2400"/>
              <a:t>4</a:t>
            </a:r>
            <a:r>
              <a:rPr lang="en-GB" sz="2400" baseline="30000"/>
              <a:t>th</a:t>
            </a:r>
            <a:r>
              <a:rPr lang="en-GB" sz="2400"/>
              <a:t> @ 12-8pm </a:t>
            </a:r>
            <a:r>
              <a:rPr lang="en-GB" sz="2400" dirty="0"/>
              <a:t>Roxeth Rec Kingsley Rd, South, Harrow HA2 8LF</a:t>
            </a:r>
          </a:p>
          <a:p>
            <a:pPr marL="534604" lvl="1" indent="0">
              <a:buNone/>
            </a:pPr>
            <a:endParaRPr lang="en-GB" sz="2400" dirty="0"/>
          </a:p>
          <a:p>
            <a:r>
              <a:rPr lang="en-GB" sz="2400" b="1" dirty="0"/>
              <a:t>DROP-IN SURGERY</a:t>
            </a:r>
          </a:p>
          <a:p>
            <a:pPr lvl="1"/>
            <a:r>
              <a:rPr lang="en-GB" sz="2400" dirty="0"/>
              <a:t>Tuesday 7th @ 12pm at The Beacon Centre, Scott Crescent</a:t>
            </a:r>
            <a:endParaRPr lang="en-GB" sz="2400" b="1" dirty="0"/>
          </a:p>
          <a:p>
            <a:pPr lvl="1"/>
            <a:endParaRPr lang="en-GB" sz="2400" dirty="0"/>
          </a:p>
          <a:p>
            <a:r>
              <a:rPr lang="en-GB" sz="2400" b="1" dirty="0"/>
              <a:t>VAWG WALK &amp; TALK</a:t>
            </a:r>
          </a:p>
          <a:p>
            <a:pPr lvl="1"/>
            <a:r>
              <a:rPr lang="en-GB" sz="2400" dirty="0"/>
              <a:t>Monday 13th @ 6pm Newton Ecology Park Car Park</a:t>
            </a:r>
          </a:p>
          <a:p>
            <a:pPr lvl="1"/>
            <a:endParaRPr lang="en-GB" sz="2400" dirty="0"/>
          </a:p>
          <a:p>
            <a:pPr lvl="1"/>
            <a:r>
              <a:rPr lang="en-GB" sz="2400" b="1" dirty="0"/>
              <a:t>SCHOOL PATROL</a:t>
            </a:r>
          </a:p>
          <a:p>
            <a:pPr lvl="1"/>
            <a:r>
              <a:rPr lang="en-GB" sz="2400" dirty="0"/>
              <a:t>Wednesday 15th  @ 3.10pm Rooks Heath School Eastcote Lane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DROP-IN SURGERY</a:t>
            </a:r>
          </a:p>
          <a:p>
            <a:pPr lvl="1"/>
            <a:r>
              <a:rPr lang="en-GB" sz="2400" dirty="0"/>
              <a:t>Tuesday 21st @ 12pm at The Beacon Centre, Scott Crescent</a:t>
            </a:r>
            <a:endParaRPr lang="en-GB" sz="2400" b="1" dirty="0"/>
          </a:p>
          <a:p>
            <a:endParaRPr lang="en-GB" sz="2400" b="1" dirty="0"/>
          </a:p>
          <a:p>
            <a:r>
              <a:rPr lang="en-GB" sz="2400" b="1" dirty="0"/>
              <a:t>VAWG DROP IN SURGERY</a:t>
            </a:r>
          </a:p>
          <a:p>
            <a:pPr lvl="1"/>
            <a:r>
              <a:rPr lang="en-GB" sz="2400" dirty="0"/>
              <a:t> Friday 24th @ 10am – 1130am St Andrews Church, 89 Malvern Ave </a:t>
            </a:r>
          </a:p>
          <a:p>
            <a:pPr lvl="1"/>
            <a:endParaRPr lang="en-GB" sz="2400" dirty="0"/>
          </a:p>
          <a:p>
            <a:r>
              <a:rPr lang="en-GB" sz="2400" b="1" dirty="0"/>
              <a:t>COFFEE WITH A COPPER</a:t>
            </a:r>
          </a:p>
          <a:p>
            <a:pPr lvl="1"/>
            <a:r>
              <a:rPr lang="en-GB" sz="2400" dirty="0"/>
              <a:t>Saturday 25th @ 1pm at Chefs Treat Café, 306 Eastcote Lane </a:t>
            </a:r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lvl="1"/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>
              <a:buNone/>
            </a:pPr>
            <a:endParaRPr lang="en-GB" sz="2400" dirty="0"/>
          </a:p>
          <a:p>
            <a:pPr marL="534604" lvl="1" indent="0" algn="ctr">
              <a:buNone/>
            </a:pPr>
            <a:endParaRPr lang="en-GB" sz="2400" dirty="0"/>
          </a:p>
        </p:txBody>
      </p:sp>
      <p:sp>
        <p:nvSpPr>
          <p:cNvPr id="8" name="Text Placeholder 3"/>
          <p:cNvSpPr txBox="1">
            <a:spLocks/>
          </p:cNvSpPr>
          <p:nvPr/>
        </p:nvSpPr>
        <p:spPr>
          <a:xfrm>
            <a:off x="617788" y="12317194"/>
            <a:ext cx="9199563" cy="631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67302" indent="-267302" algn="l" defTabSz="1069208" rtl="0" eaLnBrk="1" latinLnBrk="0" hangingPunct="1">
              <a:lnSpc>
                <a:spcPct val="90000"/>
              </a:lnSpc>
              <a:spcBef>
                <a:spcPts val="1169"/>
              </a:spcBef>
              <a:buFont typeface="Arial" panose="020B0604020202020204" pitchFamily="34" charset="0"/>
              <a:buChar char="•"/>
              <a:defRPr sz="3274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190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806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33651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339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87111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405718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rgbClr val="0053A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940322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474926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09530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544134" indent="-267302" algn="l" defTabSz="1069208" rtl="0" eaLnBrk="1" latinLnBrk="0" hangingPunct="1">
              <a:lnSpc>
                <a:spcPct val="90000"/>
              </a:lnSpc>
              <a:spcBef>
                <a:spcPts val="585"/>
              </a:spcBef>
              <a:buFont typeface="Arial" panose="020B0604020202020204" pitchFamily="34" charset="0"/>
              <a:buChar char="•"/>
              <a:defRPr sz="21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4604" lvl="1" indent="0" algn="ctr">
              <a:buNone/>
            </a:pPr>
            <a:endParaRPr lang="en-GB" sz="1932" dirty="0"/>
          </a:p>
        </p:txBody>
      </p:sp>
    </p:spTree>
    <p:extLst>
      <p:ext uri="{BB962C8B-B14F-4D97-AF65-F5344CB8AC3E}">
        <p14:creationId xmlns:p14="http://schemas.microsoft.com/office/powerpoint/2010/main" val="33101531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750</TotalTime>
  <Words>133</Words>
  <Application>Microsoft Office PowerPoint</Application>
  <PresentationFormat>Custom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Theme</vt:lpstr>
      <vt:lpstr>ROXBOURNE Community Policing Team </vt:lpstr>
    </vt:vector>
  </TitlesOfParts>
  <Company>MPS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Hill Andrew - Communication &amp; Engagement</dc:creator>
  <cp:lastModifiedBy>Nicholson Louise - NW-CU</cp:lastModifiedBy>
  <cp:revision>30</cp:revision>
  <cp:lastPrinted>2026-04-01T17:25:32Z</cp:lastPrinted>
  <dcterms:created xsi:type="dcterms:W3CDTF">2023-07-12T10:09:21Z</dcterms:created>
  <dcterms:modified xsi:type="dcterms:W3CDTF">2026-07-03T08:19:30Z</dcterms:modified>
</cp:coreProperties>
</file>