
<file path=[Content_Types].xml><?xml version="1.0" encoding="utf-8"?>
<Types xmlns="http://schemas.openxmlformats.org/package/2006/content-types">
  <Default Extension="emf" ContentType="image/x-emf"/>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672" r:id="rId2"/>
  </p:sldMasterIdLst>
  <p:notesMasterIdLst>
    <p:notesMasterId r:id="rId33"/>
  </p:notesMasterIdLst>
  <p:handoutMasterIdLst>
    <p:handoutMasterId r:id="rId34"/>
  </p:handoutMasterIdLst>
  <p:sldIdLst>
    <p:sldId id="256" r:id="rId3"/>
    <p:sldId id="284" r:id="rId4"/>
    <p:sldId id="308" r:id="rId5"/>
    <p:sldId id="297" r:id="rId6"/>
    <p:sldId id="299" r:id="rId7"/>
    <p:sldId id="286" r:id="rId8"/>
    <p:sldId id="287" r:id="rId9"/>
    <p:sldId id="288" r:id="rId10"/>
    <p:sldId id="289" r:id="rId11"/>
    <p:sldId id="290" r:id="rId12"/>
    <p:sldId id="291" r:id="rId13"/>
    <p:sldId id="292" r:id="rId14"/>
    <p:sldId id="294" r:id="rId15"/>
    <p:sldId id="295" r:id="rId16"/>
    <p:sldId id="296" r:id="rId17"/>
    <p:sldId id="300" r:id="rId18"/>
    <p:sldId id="301" r:id="rId19"/>
    <p:sldId id="310" r:id="rId20"/>
    <p:sldId id="302" r:id="rId21"/>
    <p:sldId id="312" r:id="rId22"/>
    <p:sldId id="305" r:id="rId23"/>
    <p:sldId id="306" r:id="rId24"/>
    <p:sldId id="318" r:id="rId25"/>
    <p:sldId id="326" r:id="rId26"/>
    <p:sldId id="320" r:id="rId27"/>
    <p:sldId id="322" r:id="rId28"/>
    <p:sldId id="321" r:id="rId29"/>
    <p:sldId id="324" r:id="rId30"/>
    <p:sldId id="325" r:id="rId31"/>
    <p:sldId id="276" r:id="rId32"/>
  </p:sldIdLst>
  <p:sldSz cx="9144000" cy="5143500" type="screen16x9"/>
  <p:notesSz cx="6858000" cy="9144000"/>
  <p:defaultTex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mieniecki Andrzej M - NE-CU" initials="KAM-N" lastIdx="1" clrIdx="0">
    <p:extLst>
      <p:ext uri="{19B8F6BF-5375-455C-9EA6-DF929625EA0E}">
        <p15:presenceInfo xmlns:p15="http://schemas.microsoft.com/office/powerpoint/2012/main" userId="S-1-5-21-3742005496-998295570-1996901840-1666662" providerId="AD"/>
      </p:ext>
    </p:extLst>
  </p:cmAuthor>
  <p:cmAuthor id="2" name="Peprah Kwame - NE-CU" initials="PK-N" lastIdx="1" clrIdx="1">
    <p:extLst>
      <p:ext uri="{19B8F6BF-5375-455C-9EA6-DF929625EA0E}">
        <p15:presenceInfo xmlns:p15="http://schemas.microsoft.com/office/powerpoint/2012/main" userId="S-1-5-21-3742005496-998295570-1996901840-272805" providerId="AD"/>
      </p:ext>
    </p:extLst>
  </p:cmAuthor>
  <p:cmAuthor id="3" name="Abdelkader Mamdouh I.M - NE-CU" initials="MA" lastIdx="1" clrIdx="2">
    <p:extLst>
      <p:ext uri="{19B8F6BF-5375-455C-9EA6-DF929625EA0E}">
        <p15:presenceInfo xmlns:p15="http://schemas.microsoft.com/office/powerpoint/2012/main" userId="S::Mamdouh.Abdelkader@met.police.uk::c1b6efd2-9d91-4828-b0c1-73e7fc594f0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B35D1CF-B0E8-45D4-ABD9-245C73ACE2AA}" v="1" dt="2026-05-14T12:44:11.65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383" autoAdjust="0"/>
    <p:restoredTop sz="94796" autoAdjust="0"/>
  </p:normalViewPr>
  <p:slideViewPr>
    <p:cSldViewPr snapToGrid="0" snapToObjects="1">
      <p:cViewPr varScale="1">
        <p:scale>
          <a:sx n="98" d="100"/>
          <a:sy n="98" d="100"/>
        </p:scale>
        <p:origin x="216" y="60"/>
      </p:cViewPr>
      <p:guideLst/>
    </p:cSldViewPr>
  </p:slideViewPr>
  <p:notesTextViewPr>
    <p:cViewPr>
      <p:scale>
        <a:sx n="3" d="2"/>
        <a:sy n="3" d="2"/>
      </p:scale>
      <p:origin x="0" y="0"/>
    </p:cViewPr>
  </p:notesTextViewPr>
  <p:sorterViewPr>
    <p:cViewPr>
      <p:scale>
        <a:sx n="66" d="100"/>
        <a:sy n="66" d="100"/>
      </p:scale>
      <p:origin x="0" y="0"/>
    </p:cViewPr>
  </p:sorterViewPr>
  <p:notesViewPr>
    <p:cSldViewPr snapToGrid="0" snapToObjects="1" showGuides="1">
      <p:cViewPr varScale="1">
        <p:scale>
          <a:sx n="104" d="100"/>
          <a:sy n="104" d="100"/>
        </p:scale>
        <p:origin x="2808" y="19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21" Type="http://schemas.openxmlformats.org/officeDocument/2006/relationships/slide" Target="slides/slide19.xml"/><Relationship Id="rId34" Type="http://schemas.openxmlformats.org/officeDocument/2006/relationships/handoutMaster" Target="handoutMasters/handout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commentAuthors" Target="commentAuthor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38"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elkader Mamdouh I.M - NE-CU" userId="c1b6efd2-9d91-4828-b0c1-73e7fc594f07" providerId="ADAL" clId="{C947973E-8400-43FF-8CAE-DD962A4D7582}"/>
    <pc:docChg chg="undo custSel modSld">
      <pc:chgData name="Abdelkader Mamdouh I.M - NE-CU" userId="c1b6efd2-9d91-4828-b0c1-73e7fc594f07" providerId="ADAL" clId="{C947973E-8400-43FF-8CAE-DD962A4D7582}" dt="2026-05-14T13:29:26.488" v="331" actId="20577"/>
      <pc:docMkLst>
        <pc:docMk/>
      </pc:docMkLst>
      <pc:sldChg chg="modSp mod">
        <pc:chgData name="Abdelkader Mamdouh I.M - NE-CU" userId="c1b6efd2-9d91-4828-b0c1-73e7fc594f07" providerId="ADAL" clId="{C947973E-8400-43FF-8CAE-DD962A4D7582}" dt="2026-05-14T12:37:04.714" v="17" actId="20577"/>
        <pc:sldMkLst>
          <pc:docMk/>
          <pc:sldMk cId="1977658350" sldId="256"/>
        </pc:sldMkLst>
        <pc:spChg chg="mod">
          <ac:chgData name="Abdelkader Mamdouh I.M - NE-CU" userId="c1b6efd2-9d91-4828-b0c1-73e7fc594f07" providerId="ADAL" clId="{C947973E-8400-43FF-8CAE-DD962A4D7582}" dt="2026-05-14T12:37:04.714" v="17" actId="20577"/>
          <ac:spMkLst>
            <pc:docMk/>
            <pc:sldMk cId="1977658350" sldId="256"/>
            <ac:spMk id="3" creationId="{00000000-0000-0000-0000-000000000000}"/>
          </ac:spMkLst>
        </pc:spChg>
        <pc:spChg chg="mod">
          <ac:chgData name="Abdelkader Mamdouh I.M - NE-CU" userId="c1b6efd2-9d91-4828-b0c1-73e7fc594f07" providerId="ADAL" clId="{C947973E-8400-43FF-8CAE-DD962A4D7582}" dt="2026-05-14T12:36:41.978" v="7" actId="20577"/>
          <ac:spMkLst>
            <pc:docMk/>
            <pc:sldMk cId="1977658350" sldId="256"/>
            <ac:spMk id="4" creationId="{00000000-0000-0000-0000-000000000000}"/>
          </ac:spMkLst>
        </pc:spChg>
      </pc:sldChg>
      <pc:sldChg chg="addSp modSp mod">
        <pc:chgData name="Abdelkader Mamdouh I.M - NE-CU" userId="c1b6efd2-9d91-4828-b0c1-73e7fc594f07" providerId="ADAL" clId="{C947973E-8400-43FF-8CAE-DD962A4D7582}" dt="2026-05-14T12:44:52.909" v="91" actId="1076"/>
        <pc:sldMkLst>
          <pc:docMk/>
          <pc:sldMk cId="2243613189" sldId="284"/>
        </pc:sldMkLst>
        <pc:spChg chg="add mod">
          <ac:chgData name="Abdelkader Mamdouh I.M - NE-CU" userId="c1b6efd2-9d91-4828-b0c1-73e7fc594f07" providerId="ADAL" clId="{C947973E-8400-43FF-8CAE-DD962A4D7582}" dt="2026-05-14T12:44:44.736" v="89" actId="20577"/>
          <ac:spMkLst>
            <pc:docMk/>
            <pc:sldMk cId="2243613189" sldId="284"/>
            <ac:spMk id="4" creationId="{2420468B-B36A-A440-5B77-2C2896CFD16C}"/>
          </ac:spMkLst>
        </pc:spChg>
        <pc:spChg chg="mod">
          <ac:chgData name="Abdelkader Mamdouh I.M - NE-CU" userId="c1b6efd2-9d91-4828-b0c1-73e7fc594f07" providerId="ADAL" clId="{C947973E-8400-43FF-8CAE-DD962A4D7582}" dt="2026-05-14T12:43:55.629" v="45" actId="20577"/>
          <ac:spMkLst>
            <pc:docMk/>
            <pc:sldMk cId="2243613189" sldId="284"/>
            <ac:spMk id="9" creationId="{00000000-0000-0000-0000-000000000000}"/>
          </ac:spMkLst>
        </pc:spChg>
        <pc:spChg chg="mod">
          <ac:chgData name="Abdelkader Mamdouh I.M - NE-CU" userId="c1b6efd2-9d91-4828-b0c1-73e7fc594f07" providerId="ADAL" clId="{C947973E-8400-43FF-8CAE-DD962A4D7582}" dt="2026-05-14T12:43:31.790" v="21" actId="1076"/>
          <ac:spMkLst>
            <pc:docMk/>
            <pc:sldMk cId="2243613189" sldId="284"/>
            <ac:spMk id="10" creationId="{00000000-0000-0000-0000-000000000000}"/>
          </ac:spMkLst>
        </pc:spChg>
        <pc:spChg chg="mod">
          <ac:chgData name="Abdelkader Mamdouh I.M - NE-CU" userId="c1b6efd2-9d91-4828-b0c1-73e7fc594f07" providerId="ADAL" clId="{C947973E-8400-43FF-8CAE-DD962A4D7582}" dt="2026-05-14T12:44:49.493" v="90" actId="1076"/>
          <ac:spMkLst>
            <pc:docMk/>
            <pc:sldMk cId="2243613189" sldId="284"/>
            <ac:spMk id="11" creationId="{00000000-0000-0000-0000-000000000000}"/>
          </ac:spMkLst>
        </pc:spChg>
        <pc:spChg chg="mod">
          <ac:chgData name="Abdelkader Mamdouh I.M - NE-CU" userId="c1b6efd2-9d91-4828-b0c1-73e7fc594f07" providerId="ADAL" clId="{C947973E-8400-43FF-8CAE-DD962A4D7582}" dt="2026-05-14T12:44:52.909" v="91" actId="1076"/>
          <ac:spMkLst>
            <pc:docMk/>
            <pc:sldMk cId="2243613189" sldId="284"/>
            <ac:spMk id="12" creationId="{00000000-0000-0000-0000-000000000000}"/>
          </ac:spMkLst>
        </pc:spChg>
      </pc:sldChg>
      <pc:sldChg chg="modSp mod">
        <pc:chgData name="Abdelkader Mamdouh I.M - NE-CU" userId="c1b6efd2-9d91-4828-b0c1-73e7fc594f07" providerId="ADAL" clId="{C947973E-8400-43FF-8CAE-DD962A4D7582}" dt="2026-05-14T13:05:00.592" v="303" actId="20577"/>
        <pc:sldMkLst>
          <pc:docMk/>
          <pc:sldMk cId="3675551751" sldId="287"/>
        </pc:sldMkLst>
        <pc:graphicFrameChg chg="modGraphic">
          <ac:chgData name="Abdelkader Mamdouh I.M - NE-CU" userId="c1b6efd2-9d91-4828-b0c1-73e7fc594f07" providerId="ADAL" clId="{C947973E-8400-43FF-8CAE-DD962A4D7582}" dt="2026-05-14T13:05:00.592" v="303" actId="20577"/>
          <ac:graphicFrameMkLst>
            <pc:docMk/>
            <pc:sldMk cId="3675551751" sldId="287"/>
            <ac:graphicFrameMk id="8" creationId="{00000000-0000-0000-0000-000000000000}"/>
          </ac:graphicFrameMkLst>
        </pc:graphicFrameChg>
        <pc:graphicFrameChg chg="modGraphic">
          <ac:chgData name="Abdelkader Mamdouh I.M - NE-CU" userId="c1b6efd2-9d91-4828-b0c1-73e7fc594f07" providerId="ADAL" clId="{C947973E-8400-43FF-8CAE-DD962A4D7582}" dt="2026-05-14T13:02:04.083" v="300" actId="20577"/>
          <ac:graphicFrameMkLst>
            <pc:docMk/>
            <pc:sldMk cId="3675551751" sldId="287"/>
            <ac:graphicFrameMk id="10" creationId="{00000000-0000-0000-0000-000000000000}"/>
          </ac:graphicFrameMkLst>
        </pc:graphicFrameChg>
      </pc:sldChg>
      <pc:sldChg chg="modSp mod">
        <pc:chgData name="Abdelkader Mamdouh I.M - NE-CU" userId="c1b6efd2-9d91-4828-b0c1-73e7fc594f07" providerId="ADAL" clId="{C947973E-8400-43FF-8CAE-DD962A4D7582}" dt="2026-05-14T13:11:56.899" v="310" actId="20577"/>
        <pc:sldMkLst>
          <pc:docMk/>
          <pc:sldMk cId="2516549022" sldId="291"/>
        </pc:sldMkLst>
        <pc:graphicFrameChg chg="modGraphic">
          <ac:chgData name="Abdelkader Mamdouh I.M - NE-CU" userId="c1b6efd2-9d91-4828-b0c1-73e7fc594f07" providerId="ADAL" clId="{C947973E-8400-43FF-8CAE-DD962A4D7582}" dt="2026-05-14T13:11:56.899" v="310" actId="20577"/>
          <ac:graphicFrameMkLst>
            <pc:docMk/>
            <pc:sldMk cId="2516549022" sldId="291"/>
            <ac:graphicFrameMk id="10" creationId="{00000000-0000-0000-0000-000000000000}"/>
          </ac:graphicFrameMkLst>
        </pc:graphicFrameChg>
        <pc:graphicFrameChg chg="modGraphic">
          <ac:chgData name="Abdelkader Mamdouh I.M - NE-CU" userId="c1b6efd2-9d91-4828-b0c1-73e7fc594f07" providerId="ADAL" clId="{C947973E-8400-43FF-8CAE-DD962A4D7582}" dt="2026-05-14T13:09:33.421" v="306" actId="20577"/>
          <ac:graphicFrameMkLst>
            <pc:docMk/>
            <pc:sldMk cId="2516549022" sldId="291"/>
            <ac:graphicFrameMk id="12" creationId="{00000000-0000-0000-0000-000000000000}"/>
          </ac:graphicFrameMkLst>
        </pc:graphicFrameChg>
      </pc:sldChg>
      <pc:sldChg chg="modSp mod">
        <pc:chgData name="Abdelkader Mamdouh I.M - NE-CU" userId="c1b6efd2-9d91-4828-b0c1-73e7fc594f07" providerId="ADAL" clId="{C947973E-8400-43FF-8CAE-DD962A4D7582}" dt="2026-05-14T13:16:09.128" v="318" actId="20577"/>
        <pc:sldMkLst>
          <pc:docMk/>
          <pc:sldMk cId="2223389459" sldId="294"/>
        </pc:sldMkLst>
        <pc:graphicFrameChg chg="modGraphic">
          <ac:chgData name="Abdelkader Mamdouh I.M - NE-CU" userId="c1b6efd2-9d91-4828-b0c1-73e7fc594f07" providerId="ADAL" clId="{C947973E-8400-43FF-8CAE-DD962A4D7582}" dt="2026-05-14T13:16:09.128" v="318" actId="20577"/>
          <ac:graphicFrameMkLst>
            <pc:docMk/>
            <pc:sldMk cId="2223389459" sldId="294"/>
            <ac:graphicFrameMk id="10" creationId="{00000000-0000-0000-0000-000000000000}"/>
          </ac:graphicFrameMkLst>
        </pc:graphicFrameChg>
        <pc:graphicFrameChg chg="modGraphic">
          <ac:chgData name="Abdelkader Mamdouh I.M - NE-CU" userId="c1b6efd2-9d91-4828-b0c1-73e7fc594f07" providerId="ADAL" clId="{C947973E-8400-43FF-8CAE-DD962A4D7582}" dt="2026-05-14T13:14:05.493" v="313" actId="20577"/>
          <ac:graphicFrameMkLst>
            <pc:docMk/>
            <pc:sldMk cId="2223389459" sldId="294"/>
            <ac:graphicFrameMk id="12" creationId="{00000000-0000-0000-0000-000000000000}"/>
          </ac:graphicFrameMkLst>
        </pc:graphicFrameChg>
      </pc:sldChg>
      <pc:sldChg chg="modSp mod">
        <pc:chgData name="Abdelkader Mamdouh I.M - NE-CU" userId="c1b6efd2-9d91-4828-b0c1-73e7fc594f07" providerId="ADAL" clId="{C947973E-8400-43FF-8CAE-DD962A4D7582}" dt="2026-05-14T13:21:13.796" v="325" actId="20577"/>
        <pc:sldMkLst>
          <pc:docMk/>
          <pc:sldMk cId="75701409" sldId="296"/>
        </pc:sldMkLst>
        <pc:graphicFrameChg chg="modGraphic">
          <ac:chgData name="Abdelkader Mamdouh I.M - NE-CU" userId="c1b6efd2-9d91-4828-b0c1-73e7fc594f07" providerId="ADAL" clId="{C947973E-8400-43FF-8CAE-DD962A4D7582}" dt="2026-05-14T13:21:13.796" v="325" actId="20577"/>
          <ac:graphicFrameMkLst>
            <pc:docMk/>
            <pc:sldMk cId="75701409" sldId="296"/>
            <ac:graphicFrameMk id="10" creationId="{00000000-0000-0000-0000-000000000000}"/>
          </ac:graphicFrameMkLst>
        </pc:graphicFrameChg>
        <pc:graphicFrameChg chg="modGraphic">
          <ac:chgData name="Abdelkader Mamdouh I.M - NE-CU" userId="c1b6efd2-9d91-4828-b0c1-73e7fc594f07" providerId="ADAL" clId="{C947973E-8400-43FF-8CAE-DD962A4D7582}" dt="2026-05-14T13:19:01.468" v="322" actId="20577"/>
          <ac:graphicFrameMkLst>
            <pc:docMk/>
            <pc:sldMk cId="75701409" sldId="296"/>
            <ac:graphicFrameMk id="12" creationId="{00000000-0000-0000-0000-000000000000}"/>
          </ac:graphicFrameMkLst>
        </pc:graphicFrameChg>
      </pc:sldChg>
      <pc:sldChg chg="modSp mod">
        <pc:chgData name="Abdelkader Mamdouh I.M - NE-CU" userId="c1b6efd2-9d91-4828-b0c1-73e7fc594f07" providerId="ADAL" clId="{C947973E-8400-43FF-8CAE-DD962A4D7582}" dt="2026-05-14T13:00:05.704" v="297" actId="20577"/>
        <pc:sldMkLst>
          <pc:docMk/>
          <pc:sldMk cId="4291615270" sldId="299"/>
        </pc:sldMkLst>
        <pc:graphicFrameChg chg="modGraphic">
          <ac:chgData name="Abdelkader Mamdouh I.M - NE-CU" userId="c1b6efd2-9d91-4828-b0c1-73e7fc594f07" providerId="ADAL" clId="{C947973E-8400-43FF-8CAE-DD962A4D7582}" dt="2026-05-14T13:00:05.704" v="297" actId="20577"/>
          <ac:graphicFrameMkLst>
            <pc:docMk/>
            <pc:sldMk cId="4291615270" sldId="299"/>
            <ac:graphicFrameMk id="2" creationId="{00000000-0000-0000-0000-000000000000}"/>
          </ac:graphicFrameMkLst>
        </pc:graphicFrameChg>
        <pc:graphicFrameChg chg="modGraphic">
          <ac:chgData name="Abdelkader Mamdouh I.M - NE-CU" userId="c1b6efd2-9d91-4828-b0c1-73e7fc594f07" providerId="ADAL" clId="{C947973E-8400-43FF-8CAE-DD962A4D7582}" dt="2026-05-14T12:57:26.576" v="294" actId="20577"/>
          <ac:graphicFrameMkLst>
            <pc:docMk/>
            <pc:sldMk cId="4291615270" sldId="299"/>
            <ac:graphicFrameMk id="12" creationId="{00000000-0000-0000-0000-000000000000}"/>
          </ac:graphicFrameMkLst>
        </pc:graphicFrameChg>
      </pc:sldChg>
      <pc:sldChg chg="modSp mod">
        <pc:chgData name="Abdelkader Mamdouh I.M - NE-CU" userId="c1b6efd2-9d91-4828-b0c1-73e7fc594f07" providerId="ADAL" clId="{C947973E-8400-43FF-8CAE-DD962A4D7582}" dt="2026-05-14T13:29:26.488" v="331" actId="20577"/>
        <pc:sldMkLst>
          <pc:docMk/>
          <pc:sldMk cId="1057690195" sldId="300"/>
        </pc:sldMkLst>
        <pc:graphicFrameChg chg="modGraphic">
          <ac:chgData name="Abdelkader Mamdouh I.M - NE-CU" userId="c1b6efd2-9d91-4828-b0c1-73e7fc594f07" providerId="ADAL" clId="{C947973E-8400-43FF-8CAE-DD962A4D7582}" dt="2026-05-14T13:29:26.488" v="331" actId="20577"/>
          <ac:graphicFrameMkLst>
            <pc:docMk/>
            <pc:sldMk cId="1057690195" sldId="300"/>
            <ac:graphicFrameMk id="9" creationId="{00000000-0000-0000-0000-000000000000}"/>
          </ac:graphicFrameMkLst>
        </pc:graphicFrameChg>
        <pc:graphicFrameChg chg="modGraphic">
          <ac:chgData name="Abdelkader Mamdouh I.M - NE-CU" userId="c1b6efd2-9d91-4828-b0c1-73e7fc594f07" providerId="ADAL" clId="{C947973E-8400-43FF-8CAE-DD962A4D7582}" dt="2026-05-14T13:27:16.637" v="328" actId="20577"/>
          <ac:graphicFrameMkLst>
            <pc:docMk/>
            <pc:sldMk cId="1057690195" sldId="300"/>
            <ac:graphicFrameMk id="11" creationId="{00000000-0000-0000-0000-000000000000}"/>
          </ac:graphicFrameMkLst>
        </pc:graphicFrameChg>
      </pc:sldChg>
      <pc:sldChg chg="addSp delSp modSp mod">
        <pc:chgData name="Abdelkader Mamdouh I.M - NE-CU" userId="c1b6efd2-9d91-4828-b0c1-73e7fc594f07" providerId="ADAL" clId="{C947973E-8400-43FF-8CAE-DD962A4D7582}" dt="2026-05-14T12:50:14.673" v="287" actId="20577"/>
        <pc:sldMkLst>
          <pc:docMk/>
          <pc:sldMk cId="46914800" sldId="306"/>
        </pc:sldMkLst>
        <pc:spChg chg="add del mod">
          <ac:chgData name="Abdelkader Mamdouh I.M - NE-CU" userId="c1b6efd2-9d91-4828-b0c1-73e7fc594f07" providerId="ADAL" clId="{C947973E-8400-43FF-8CAE-DD962A4D7582}" dt="2026-05-14T12:49:44.317" v="266" actId="20577"/>
          <ac:spMkLst>
            <pc:docMk/>
            <pc:sldMk cId="46914800" sldId="306"/>
            <ac:spMk id="5" creationId="{A70712D9-9AB0-F70C-9B34-6742F110CD0F}"/>
          </ac:spMkLst>
        </pc:spChg>
        <pc:spChg chg="add del mod">
          <ac:chgData name="Abdelkader Mamdouh I.M - NE-CU" userId="c1b6efd2-9d91-4828-b0c1-73e7fc594f07" providerId="ADAL" clId="{C947973E-8400-43FF-8CAE-DD962A4D7582}" dt="2026-05-14T12:50:14.673" v="287" actId="20577"/>
          <ac:spMkLst>
            <pc:docMk/>
            <pc:sldMk cId="46914800" sldId="306"/>
            <ac:spMk id="7" creationId="{36CBF920-1BC0-C2BA-F7A9-8FFB890E7351}"/>
          </ac:spMkLst>
        </pc:spChg>
      </pc:sldChg>
      <pc:sldChg chg="modSp mod">
        <pc:chgData name="Abdelkader Mamdouh I.M - NE-CU" userId="c1b6efd2-9d91-4828-b0c1-73e7fc594f07" providerId="ADAL" clId="{C947973E-8400-43FF-8CAE-DD962A4D7582}" dt="2026-05-14T12:50:49.526" v="291" actId="1076"/>
        <pc:sldMkLst>
          <pc:docMk/>
          <pc:sldMk cId="3002841949" sldId="308"/>
        </pc:sldMkLst>
        <pc:spChg chg="mod">
          <ac:chgData name="Abdelkader Mamdouh I.M - NE-CU" userId="c1b6efd2-9d91-4828-b0c1-73e7fc594f07" providerId="ADAL" clId="{C947973E-8400-43FF-8CAE-DD962A4D7582}" dt="2026-05-14T12:50:36.163" v="288" actId="1076"/>
          <ac:spMkLst>
            <pc:docMk/>
            <pc:sldMk cId="3002841949" sldId="308"/>
            <ac:spMk id="3" creationId="{00000000-0000-0000-0000-000000000000}"/>
          </ac:spMkLst>
        </pc:spChg>
        <pc:spChg chg="mod">
          <ac:chgData name="Abdelkader Mamdouh I.M - NE-CU" userId="c1b6efd2-9d91-4828-b0c1-73e7fc594f07" providerId="ADAL" clId="{C947973E-8400-43FF-8CAE-DD962A4D7582}" dt="2026-05-14T12:50:49.526" v="291" actId="1076"/>
          <ac:spMkLst>
            <pc:docMk/>
            <pc:sldMk cId="3002841949" sldId="308"/>
            <ac:spMk id="5" creationId="{00000000-0000-0000-0000-000000000000}"/>
          </ac:spMkLst>
        </pc:spChg>
        <pc:spChg chg="mod">
          <ac:chgData name="Abdelkader Mamdouh I.M - NE-CU" userId="c1b6efd2-9d91-4828-b0c1-73e7fc594f07" providerId="ADAL" clId="{C947973E-8400-43FF-8CAE-DD962A4D7582}" dt="2026-05-14T12:50:39.627" v="289" actId="1076"/>
          <ac:spMkLst>
            <pc:docMk/>
            <pc:sldMk cId="3002841949" sldId="308"/>
            <ac:spMk id="7" creationId="{00000000-0000-0000-0000-000000000000}"/>
          </ac:spMkLst>
        </pc:spChg>
        <pc:spChg chg="mod">
          <ac:chgData name="Abdelkader Mamdouh I.M - NE-CU" userId="c1b6efd2-9d91-4828-b0c1-73e7fc594f07" providerId="ADAL" clId="{C947973E-8400-43FF-8CAE-DD962A4D7582}" dt="2026-05-14T12:50:44.555" v="290" actId="1076"/>
          <ac:spMkLst>
            <pc:docMk/>
            <pc:sldMk cId="3002841949" sldId="308"/>
            <ac:spMk id="13" creationId="{00000000-0000-0000-0000-000000000000}"/>
          </ac:spMkLst>
        </pc:spChg>
      </pc:sldChg>
    </pc:docChg>
  </pc:docChgLst>
  <pc:docChgLst>
    <pc:chgData name="Abdelkader Mamdouh I.M - NE-CU" userId="c1b6efd2-9d91-4828-b0c1-73e7fc594f07" providerId="ADAL" clId="{7027D2A0-4C3E-460B-9D76-E034370B23FF}"/>
    <pc:docChg chg="addSld modSld">
      <pc:chgData name="Abdelkader Mamdouh I.M - NE-CU" userId="c1b6efd2-9d91-4828-b0c1-73e7fc594f07" providerId="ADAL" clId="{7027D2A0-4C3E-460B-9D76-E034370B23FF}" dt="2025-12-01T11:48:53.223" v="1"/>
      <pc:docMkLst>
        <pc:docMk/>
      </pc:docMkLst>
      <pc:sldChg chg="addSp modSp new">
        <pc:chgData name="Abdelkader Mamdouh I.M - NE-CU" userId="c1b6efd2-9d91-4828-b0c1-73e7fc594f07" providerId="ADAL" clId="{7027D2A0-4C3E-460B-9D76-E034370B23FF}" dt="2025-12-01T11:48:53.223" v="1"/>
        <pc:sldMkLst>
          <pc:docMk/>
          <pc:sldMk cId="2199405444" sldId="326"/>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401E21C-7D3D-AB46-8DDA-02132C2946C7}" type="datetimeFigureOut">
              <a:rPr lang="en-US" smtClean="0"/>
              <a:t>5/14/2026</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D315765-67DC-214A-89A6-C4421211638B}" type="slidenum">
              <a:rPr lang="en-US" smtClean="0"/>
              <a:t>‹#›</a:t>
            </a:fld>
            <a:endParaRPr lang="en-US"/>
          </a:p>
        </p:txBody>
      </p:sp>
    </p:spTree>
    <p:extLst>
      <p:ext uri="{BB962C8B-B14F-4D97-AF65-F5344CB8AC3E}">
        <p14:creationId xmlns:p14="http://schemas.microsoft.com/office/powerpoint/2010/main" val="7891902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C17D60-C3E5-C949-983A-D8E7EB6BA6D7}" type="datetimeFigureOut">
              <a:rPr lang="en-US" smtClean="0"/>
              <a:t>5/14/2026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992A89-8B35-4946-BB83-1E35CCAD8703}" type="slidenum">
              <a:rPr lang="en-US" smtClean="0"/>
              <a:t>‹#›</a:t>
            </a:fld>
            <a:endParaRPr lang="en-US"/>
          </a:p>
        </p:txBody>
      </p:sp>
    </p:spTree>
    <p:extLst>
      <p:ext uri="{BB962C8B-B14F-4D97-AF65-F5344CB8AC3E}">
        <p14:creationId xmlns:p14="http://schemas.microsoft.com/office/powerpoint/2010/main" val="574876903"/>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5.jpeg"/><Relationship Id="rId1" Type="http://schemas.openxmlformats.org/officeDocument/2006/relationships/slideMaster" Target="../slideMasters/slideMaster2.xml"/><Relationship Id="rId4" Type="http://schemas.openxmlformats.org/officeDocument/2006/relationships/image" Target="../media/image2.emf"/></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5.jpeg"/><Relationship Id="rId1" Type="http://schemas.openxmlformats.org/officeDocument/2006/relationships/slideMaster" Target="../slideMasters/slideMaster2.xml"/><Relationship Id="rId4" Type="http://schemas.openxmlformats.org/officeDocument/2006/relationships/image" Target="../media/image6.emf"/></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5.jpe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38.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7.png"/></Relationships>
</file>

<file path=ppt/slideLayouts/_rels/slideLayout39.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8.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Heading 1</a:t>
            </a:r>
          </a:p>
        </p:txBody>
      </p:sp>
      <p:sp>
        <p:nvSpPr>
          <p:cNvPr id="10" name="Subtitle 2"/>
          <p:cNvSpPr>
            <a:spLocks noGrp="1"/>
          </p:cNvSpPr>
          <p:nvPr>
            <p:ph type="subTitle" idx="10" hasCustomPrompt="1"/>
          </p:nvPr>
        </p:nvSpPr>
        <p:spPr>
          <a:xfrm>
            <a:off x="611187" y="2258963"/>
            <a:ext cx="7921625" cy="1241822"/>
          </a:xfrm>
        </p:spPr>
        <p:txBody>
          <a:bodyPr>
            <a:normAutofit/>
          </a:bodyPr>
          <a:lstStyle>
            <a:lvl1pPr marL="0" indent="0" algn="l">
              <a:buNone/>
              <a:defRPr sz="2400" baseline="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Heading 3</a:t>
            </a:r>
          </a:p>
        </p:txBody>
      </p:sp>
      <p:sp>
        <p:nvSpPr>
          <p:cNvPr id="12" name="Text Placeholder 11"/>
          <p:cNvSpPr>
            <a:spLocks noGrp="1"/>
          </p:cNvSpPr>
          <p:nvPr>
            <p:ph type="body" sz="quarter" idx="11" hasCustomPrompt="1"/>
          </p:nvPr>
        </p:nvSpPr>
        <p:spPr>
          <a:xfrm>
            <a:off x="611188" y="1414457"/>
            <a:ext cx="7921625" cy="557213"/>
          </a:xfrm>
        </p:spPr>
        <p:txBody>
          <a:bodyPr/>
          <a:lstStyle>
            <a:lvl1pPr marL="0" indent="0">
              <a:buFontTx/>
              <a:buNone/>
              <a:defRPr baseline="0"/>
            </a:lvl1pPr>
          </a:lstStyle>
          <a:p>
            <a:pPr lvl="0"/>
            <a:r>
              <a:rPr lang="en-US" dirty="0"/>
              <a:t>Heading 2</a:t>
            </a:r>
          </a:p>
        </p:txBody>
      </p:sp>
    </p:spTree>
  </p:cSld>
  <p:clrMapOvr>
    <a:masterClrMapping/>
  </p:clrMapOvr>
  <p:extLst>
    <p:ext uri="{DCECCB84-F9BA-43D5-87BE-67443E8EF086}">
      <p15:sldGuideLst xmlns:p15="http://schemas.microsoft.com/office/powerpoint/2012/main">
        <p15:guide id="1" orient="horz" pos="1620" userDrawn="1">
          <p15:clr>
            <a:srgbClr val="FBAE40"/>
          </p15:clr>
        </p15:guide>
        <p15:guide id="2" pos="288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ullet points">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solidFill>
                  <a:schemeClr val="tx2"/>
                </a:solidFill>
              </a:defRPr>
            </a:lvl1pPr>
          </a:lstStyle>
          <a:p>
            <a:r>
              <a:rPr lang="en-US" dirty="0"/>
              <a:t>Heading 1</a:t>
            </a:r>
          </a:p>
        </p:txBody>
      </p:sp>
      <p:sp>
        <p:nvSpPr>
          <p:cNvPr id="3" name="Content Placeholder 2"/>
          <p:cNvSpPr>
            <a:spLocks noGrp="1"/>
          </p:cNvSpPr>
          <p:nvPr>
            <p:ph idx="1" hasCustomPrompt="1"/>
          </p:nvPr>
        </p:nvSpPr>
        <p:spPr>
          <a:xfrm>
            <a:off x="628650" y="1075923"/>
            <a:ext cx="7886700" cy="2704340"/>
          </a:xfrm>
        </p:spPr>
        <p:txBody>
          <a:bodyPr/>
          <a:lstStyle>
            <a:lvl2pPr>
              <a:defRPr baseline="0"/>
            </a:lvl2pPr>
          </a:lstStyle>
          <a:p>
            <a:pPr lvl="0"/>
            <a:r>
              <a:rPr lang="en-US" dirty="0"/>
              <a:t>Bullet point 1</a:t>
            </a:r>
          </a:p>
          <a:p>
            <a:pPr lvl="1"/>
            <a:r>
              <a:rPr lang="en-US" dirty="0"/>
              <a:t>Secondary bullet point</a:t>
            </a:r>
          </a:p>
          <a:p>
            <a:pPr lvl="0"/>
            <a:r>
              <a:rPr lang="en-US" dirty="0"/>
              <a:t>Bullet point 2</a:t>
            </a:r>
          </a:p>
          <a:p>
            <a:pPr lvl="1"/>
            <a:r>
              <a:rPr lang="en-US" dirty="0"/>
              <a:t>Secondary bullet point</a:t>
            </a:r>
          </a:p>
          <a:p>
            <a:pPr lvl="0"/>
            <a:r>
              <a:rPr lang="en-US" dirty="0"/>
              <a:t>Bullet point 3</a:t>
            </a:r>
          </a:p>
          <a:p>
            <a:pPr lvl="1"/>
            <a:r>
              <a:rPr lang="en-US" dirty="0"/>
              <a:t>Secondary bullet point</a:t>
            </a:r>
          </a:p>
          <a:p>
            <a:pPr lvl="1"/>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icture">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628345" y="268288"/>
            <a:ext cx="7887310" cy="3601185"/>
          </a:xfrm>
        </p:spPr>
        <p:txBody>
          <a:bodyPr anchor="ctr" anchorCtr="0"/>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Drag picture to placeholder or click icon to add</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_content">
    <p:spTree>
      <p:nvGrpSpPr>
        <p:cNvPr id="1" name=""/>
        <p:cNvGrpSpPr/>
        <p:nvPr/>
      </p:nvGrpSpPr>
      <p:grpSpPr>
        <a:xfrm>
          <a:off x="0" y="0"/>
          <a:ext cx="0" cy="0"/>
          <a:chOff x="0" y="0"/>
          <a:chExt cx="0" cy="0"/>
        </a:xfrm>
      </p:grpSpPr>
      <p:sp>
        <p:nvSpPr>
          <p:cNvPr id="2" name="Title 1"/>
          <p:cNvSpPr>
            <a:spLocks noGrp="1"/>
          </p:cNvSpPr>
          <p:nvPr>
            <p:ph type="ctrTitle"/>
          </p:nvPr>
        </p:nvSpPr>
        <p:spPr>
          <a:xfrm>
            <a:off x="611188" y="268288"/>
            <a:ext cx="7389812" cy="1790700"/>
          </a:xfrm>
        </p:spPr>
        <p:txBody>
          <a:bodyPr anchor="t" anchorCtr="0">
            <a:normAutofit/>
          </a:bodyPr>
          <a:lstStyle>
            <a:lvl1pPr algn="l">
              <a:defRPr sz="3200" baseline="0"/>
            </a:lvl1pPr>
          </a:lstStyle>
          <a:p>
            <a:r>
              <a:rPr lang="en-US" dirty="0"/>
              <a:t>Click to edit Master title style</a:t>
            </a:r>
          </a:p>
        </p:txBody>
      </p:sp>
      <p:sp>
        <p:nvSpPr>
          <p:cNvPr id="3" name="Subtitle 2"/>
          <p:cNvSpPr>
            <a:spLocks noGrp="1"/>
          </p:cNvSpPr>
          <p:nvPr>
            <p:ph type="subTitle" idx="1"/>
          </p:nvPr>
        </p:nvSpPr>
        <p:spPr>
          <a:xfrm>
            <a:off x="611188" y="2258963"/>
            <a:ext cx="7389812" cy="1241822"/>
          </a:xfrm>
        </p:spPr>
        <p:txBody>
          <a:bodyPr>
            <a:normAutofit/>
          </a:bodyPr>
          <a:lstStyle>
            <a:lvl1pPr marL="0" indent="0" algn="l">
              <a:buNone/>
              <a:defRPr sz="2400" baseline="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MPS Divider Slide (Blue)">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63F89-8A9E-C728-E849-0CC8107C5112}"/>
              </a:ext>
            </a:extLst>
          </p:cNvPr>
          <p:cNvSpPr>
            <a:spLocks noGrp="1"/>
          </p:cNvSpPr>
          <p:nvPr>
            <p:ph type="ctrTitle" hasCustomPrompt="1"/>
          </p:nvPr>
        </p:nvSpPr>
        <p:spPr>
          <a:xfrm>
            <a:off x="351110" y="1019854"/>
            <a:ext cx="4047862" cy="1493490"/>
          </a:xfrm>
        </p:spPr>
        <p:txBody>
          <a:bodyPr bIns="468000" anchor="t" anchorCtr="0"/>
          <a:lstStyle>
            <a:lvl1pPr algn="l">
              <a:lnSpc>
                <a:spcPts val="2194"/>
              </a:lnSpc>
              <a:defRPr sz="2081" b="1" i="0" cap="all" baseline="0">
                <a:solidFill>
                  <a:schemeClr val="bg1"/>
                </a:solidFill>
                <a:latin typeface="Arial Black" panose="020B0604020202020204" pitchFamily="34" charset="0"/>
                <a:cs typeface="Arial Black" panose="020B0604020202020204" pitchFamily="34" charset="0"/>
              </a:defRPr>
            </a:lvl1pPr>
          </a:lstStyle>
          <a:p>
            <a:r>
              <a:rPr lang="en-GB"/>
              <a:t>Divider title lorem ipsum </a:t>
            </a:r>
            <a:r>
              <a:rPr lang="en-GB" err="1"/>
              <a:t>dolor</a:t>
            </a:r>
            <a:r>
              <a:rPr lang="en-GB"/>
              <a:t> sit </a:t>
            </a:r>
            <a:r>
              <a:rPr lang="en-GB" err="1"/>
              <a:t>amet</a:t>
            </a:r>
            <a:endParaRPr lang="en-US"/>
          </a:p>
        </p:txBody>
      </p:sp>
      <p:sp>
        <p:nvSpPr>
          <p:cNvPr id="9" name="Rectangle 8">
            <a:extLst>
              <a:ext uri="{FF2B5EF4-FFF2-40B4-BE49-F238E27FC236}">
                <a16:creationId xmlns:a16="http://schemas.microsoft.com/office/drawing/2014/main" id="{6398956B-48EC-DF2B-0636-A5A27DC15850}"/>
              </a:ext>
            </a:extLst>
          </p:cNvPr>
          <p:cNvSpPr/>
          <p:nvPr userDrawn="1"/>
        </p:nvSpPr>
        <p:spPr>
          <a:xfrm>
            <a:off x="1" y="4470915"/>
            <a:ext cx="9143999" cy="6715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91"/>
          </a:p>
        </p:txBody>
      </p:sp>
      <p:pic>
        <p:nvPicPr>
          <p:cNvPr id="6" name="Picture 5">
            <a:extLst>
              <a:ext uri="{FF2B5EF4-FFF2-40B4-BE49-F238E27FC236}">
                <a16:creationId xmlns:a16="http://schemas.microsoft.com/office/drawing/2014/main" id="{71F3ABB1-263B-2A65-623F-59B1B2888A2D}"/>
              </a:ext>
            </a:extLst>
          </p:cNvPr>
          <p:cNvPicPr>
            <a:picLocks noChangeAspect="1"/>
          </p:cNvPicPr>
          <p:nvPr userDrawn="1"/>
        </p:nvPicPr>
        <p:blipFill>
          <a:blip r:embed="rId2"/>
          <a:stretch>
            <a:fillRect/>
          </a:stretch>
        </p:blipFill>
        <p:spPr>
          <a:xfrm>
            <a:off x="193172" y="4663304"/>
            <a:ext cx="1061747" cy="286082"/>
          </a:xfrm>
          <a:prstGeom prst="rect">
            <a:avLst/>
          </a:prstGeom>
        </p:spPr>
      </p:pic>
      <p:pic>
        <p:nvPicPr>
          <p:cNvPr id="7" name="Picture 6">
            <a:extLst>
              <a:ext uri="{FF2B5EF4-FFF2-40B4-BE49-F238E27FC236}">
                <a16:creationId xmlns:a16="http://schemas.microsoft.com/office/drawing/2014/main" id="{C3FFB186-9DF2-0CDD-BC32-DBDF87A7EE9F}"/>
              </a:ext>
            </a:extLst>
          </p:cNvPr>
          <p:cNvPicPr>
            <a:picLocks noChangeAspect="1"/>
          </p:cNvPicPr>
          <p:nvPr userDrawn="1"/>
        </p:nvPicPr>
        <p:blipFill>
          <a:blip r:embed="rId3"/>
          <a:stretch>
            <a:fillRect/>
          </a:stretch>
        </p:blipFill>
        <p:spPr>
          <a:xfrm>
            <a:off x="6548146" y="4691888"/>
            <a:ext cx="2248193" cy="229794"/>
          </a:xfrm>
          <a:prstGeom prst="rect">
            <a:avLst/>
          </a:prstGeom>
        </p:spPr>
      </p:pic>
    </p:spTree>
    <p:extLst>
      <p:ext uri="{BB962C8B-B14F-4D97-AF65-F5344CB8AC3E}">
        <p14:creationId xmlns:p14="http://schemas.microsoft.com/office/powerpoint/2010/main" val="634478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MPS_Contents (All Blue)">
    <p:bg>
      <p:bgPr>
        <a:solidFill>
          <a:schemeClr val="tx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86241C9-0DF7-982D-1C92-FAEDF1D88FED}"/>
              </a:ext>
            </a:extLst>
          </p:cNvPr>
          <p:cNvSpPr/>
          <p:nvPr userDrawn="1"/>
        </p:nvSpPr>
        <p:spPr>
          <a:xfrm>
            <a:off x="1" y="-652"/>
            <a:ext cx="2195902" cy="4470914"/>
          </a:xfrm>
          <a:prstGeom prst="rect">
            <a:avLst/>
          </a:prstGeom>
          <a:solidFill>
            <a:srgbClr val="1947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91"/>
          </a:p>
        </p:txBody>
      </p:sp>
      <p:sp>
        <p:nvSpPr>
          <p:cNvPr id="2" name="Title 1">
            <a:extLst>
              <a:ext uri="{FF2B5EF4-FFF2-40B4-BE49-F238E27FC236}">
                <a16:creationId xmlns:a16="http://schemas.microsoft.com/office/drawing/2014/main" id="{4001488B-730D-4CD3-B1CF-428A1D767B61}"/>
              </a:ext>
            </a:extLst>
          </p:cNvPr>
          <p:cNvSpPr>
            <a:spLocks noGrp="1"/>
          </p:cNvSpPr>
          <p:nvPr>
            <p:ph type="title" hasCustomPrompt="1"/>
          </p:nvPr>
        </p:nvSpPr>
        <p:spPr>
          <a:xfrm>
            <a:off x="359397" y="771525"/>
            <a:ext cx="1477108" cy="563894"/>
          </a:xfrm>
        </p:spPr>
        <p:txBody>
          <a:bodyPr/>
          <a:lstStyle>
            <a:lvl1pPr>
              <a:defRPr baseline="0">
                <a:solidFill>
                  <a:schemeClr val="bg1"/>
                </a:solidFill>
              </a:defRPr>
            </a:lvl1pPr>
          </a:lstStyle>
          <a:p>
            <a:r>
              <a:rPr lang="en-GB"/>
              <a:t>Contents</a:t>
            </a:r>
            <a:endParaRPr lang="en-US"/>
          </a:p>
        </p:txBody>
      </p:sp>
      <p:sp>
        <p:nvSpPr>
          <p:cNvPr id="7" name="Rectangle 6">
            <a:extLst>
              <a:ext uri="{FF2B5EF4-FFF2-40B4-BE49-F238E27FC236}">
                <a16:creationId xmlns:a16="http://schemas.microsoft.com/office/drawing/2014/main" id="{FAA7F1EF-4690-F0A3-FE2A-40B5D214D215}"/>
              </a:ext>
            </a:extLst>
          </p:cNvPr>
          <p:cNvSpPr/>
          <p:nvPr userDrawn="1"/>
        </p:nvSpPr>
        <p:spPr>
          <a:xfrm>
            <a:off x="1" y="4470915"/>
            <a:ext cx="9143999" cy="6715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91"/>
          </a:p>
        </p:txBody>
      </p:sp>
      <p:pic>
        <p:nvPicPr>
          <p:cNvPr id="6" name="Picture 5">
            <a:extLst>
              <a:ext uri="{FF2B5EF4-FFF2-40B4-BE49-F238E27FC236}">
                <a16:creationId xmlns:a16="http://schemas.microsoft.com/office/drawing/2014/main" id="{B62482AB-7631-046F-DA12-82C8F481C208}"/>
              </a:ext>
            </a:extLst>
          </p:cNvPr>
          <p:cNvPicPr>
            <a:picLocks noChangeAspect="1"/>
          </p:cNvPicPr>
          <p:nvPr userDrawn="1"/>
        </p:nvPicPr>
        <p:blipFill>
          <a:blip r:embed="rId2"/>
          <a:stretch>
            <a:fillRect/>
          </a:stretch>
        </p:blipFill>
        <p:spPr>
          <a:xfrm>
            <a:off x="193172" y="4663304"/>
            <a:ext cx="1061747" cy="286082"/>
          </a:xfrm>
          <a:prstGeom prst="rect">
            <a:avLst/>
          </a:prstGeom>
        </p:spPr>
      </p:pic>
      <p:pic>
        <p:nvPicPr>
          <p:cNvPr id="9" name="Picture 8">
            <a:extLst>
              <a:ext uri="{FF2B5EF4-FFF2-40B4-BE49-F238E27FC236}">
                <a16:creationId xmlns:a16="http://schemas.microsoft.com/office/drawing/2014/main" id="{E788C90F-B6CD-2132-6FF9-7719F022C1AA}"/>
              </a:ext>
            </a:extLst>
          </p:cNvPr>
          <p:cNvPicPr>
            <a:picLocks noChangeAspect="1"/>
          </p:cNvPicPr>
          <p:nvPr userDrawn="1"/>
        </p:nvPicPr>
        <p:blipFill>
          <a:blip r:embed="rId3"/>
          <a:stretch>
            <a:fillRect/>
          </a:stretch>
        </p:blipFill>
        <p:spPr>
          <a:xfrm>
            <a:off x="6548146" y="4691888"/>
            <a:ext cx="2248193" cy="229794"/>
          </a:xfrm>
          <a:prstGeom prst="rect">
            <a:avLst/>
          </a:prstGeom>
        </p:spPr>
      </p:pic>
      <p:sp>
        <p:nvSpPr>
          <p:cNvPr id="14" name="Text Placeholder 9">
            <a:extLst>
              <a:ext uri="{FF2B5EF4-FFF2-40B4-BE49-F238E27FC236}">
                <a16:creationId xmlns:a16="http://schemas.microsoft.com/office/drawing/2014/main" id="{613D1A10-488A-61E7-7DBC-F78E543BC416}"/>
              </a:ext>
            </a:extLst>
          </p:cNvPr>
          <p:cNvSpPr>
            <a:spLocks noGrp="1"/>
          </p:cNvSpPr>
          <p:nvPr>
            <p:ph type="body" sz="quarter" idx="11" hasCustomPrompt="1"/>
          </p:nvPr>
        </p:nvSpPr>
        <p:spPr>
          <a:xfrm>
            <a:off x="2547937" y="771526"/>
            <a:ext cx="6244829" cy="3350419"/>
          </a:xfrm>
        </p:spPr>
        <p:txBody>
          <a:bodyPr numCol="2" spcCol="468000"/>
          <a:lstStyle>
            <a:lvl1pPr>
              <a:lnSpc>
                <a:spcPts val="956"/>
              </a:lnSpc>
              <a:spcBef>
                <a:spcPts val="0"/>
              </a:spcBef>
              <a:spcAft>
                <a:spcPts val="338"/>
              </a:spcAft>
              <a:defRPr sz="788" b="0" i="0" baseline="0">
                <a:solidFill>
                  <a:schemeClr val="bg1"/>
                </a:solidFill>
              </a:defRPr>
            </a:lvl1pPr>
            <a:lvl2pPr>
              <a:defRPr b="0">
                <a:solidFill>
                  <a:schemeClr val="tx1"/>
                </a:solidFill>
              </a:defRPr>
            </a:lvl2pPr>
          </a:lstStyle>
          <a:p>
            <a:pPr lvl="0"/>
            <a:r>
              <a:rPr lang="en-GB"/>
              <a:t>00	Content listing</a:t>
            </a:r>
          </a:p>
        </p:txBody>
      </p:sp>
    </p:spTree>
    <p:extLst>
      <p:ext uri="{BB962C8B-B14F-4D97-AF65-F5344CB8AC3E}">
        <p14:creationId xmlns:p14="http://schemas.microsoft.com/office/powerpoint/2010/main" val="13653286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MPS_Title Slide (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47163983-D991-4DBA-A2E7-A1C185C3BC96}"/>
              </a:ext>
            </a:extLst>
          </p:cNvPr>
          <p:cNvSpPr/>
          <p:nvPr userDrawn="1"/>
        </p:nvSpPr>
        <p:spPr>
          <a:xfrm>
            <a:off x="1" y="1"/>
            <a:ext cx="6596405" cy="5142425"/>
          </a:xfrm>
          <a:prstGeom prst="rect">
            <a:avLst/>
          </a:prstGeom>
          <a:gradFill>
            <a:gsLst>
              <a:gs pos="0">
                <a:schemeClr val="tx1">
                  <a:alpha val="80000"/>
                </a:schemeClr>
              </a:gs>
              <a:gs pos="100000">
                <a:schemeClr val="tx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91"/>
          </a:p>
        </p:txBody>
      </p:sp>
      <p:sp>
        <p:nvSpPr>
          <p:cNvPr id="2" name="Title 1">
            <a:extLst>
              <a:ext uri="{FF2B5EF4-FFF2-40B4-BE49-F238E27FC236}">
                <a16:creationId xmlns:a16="http://schemas.microsoft.com/office/drawing/2014/main" id="{49463F89-8A9E-C728-E849-0CC8107C5112}"/>
              </a:ext>
            </a:extLst>
          </p:cNvPr>
          <p:cNvSpPr>
            <a:spLocks noGrp="1"/>
          </p:cNvSpPr>
          <p:nvPr>
            <p:ph type="ctrTitle" hasCustomPrompt="1"/>
          </p:nvPr>
        </p:nvSpPr>
        <p:spPr>
          <a:xfrm>
            <a:off x="351110" y="1019855"/>
            <a:ext cx="4047862" cy="1004753"/>
          </a:xfrm>
        </p:spPr>
        <p:txBody>
          <a:bodyPr bIns="468000" anchor="t" anchorCtr="0"/>
          <a:lstStyle>
            <a:lvl1pPr algn="l">
              <a:lnSpc>
                <a:spcPts val="2194"/>
              </a:lnSpc>
              <a:defRPr sz="2081" b="1" i="0" cap="all" baseline="0">
                <a:solidFill>
                  <a:schemeClr val="bg1"/>
                </a:solidFill>
                <a:latin typeface="Arial Black" panose="020B0604020202020204" pitchFamily="34" charset="0"/>
                <a:cs typeface="Arial Black" panose="020B0604020202020204" pitchFamily="34" charset="0"/>
              </a:defRPr>
            </a:lvl1pPr>
          </a:lstStyle>
          <a:p>
            <a:r>
              <a:rPr lang="en-GB"/>
              <a:t>Presentation title lorem ipsum </a:t>
            </a:r>
            <a:r>
              <a:rPr lang="en-GB" err="1"/>
              <a:t>dolor</a:t>
            </a:r>
            <a:r>
              <a:rPr lang="en-GB"/>
              <a:t> sit </a:t>
            </a:r>
            <a:r>
              <a:rPr lang="en-GB" err="1"/>
              <a:t>amet</a:t>
            </a:r>
            <a:br>
              <a:rPr lang="en-GB"/>
            </a:br>
            <a:endParaRPr lang="en-US"/>
          </a:p>
        </p:txBody>
      </p:sp>
      <p:sp>
        <p:nvSpPr>
          <p:cNvPr id="3" name="Subtitle 2">
            <a:extLst>
              <a:ext uri="{FF2B5EF4-FFF2-40B4-BE49-F238E27FC236}">
                <a16:creationId xmlns:a16="http://schemas.microsoft.com/office/drawing/2014/main" id="{C9DF625E-BAE2-041C-DC94-FFB135E85203}"/>
              </a:ext>
            </a:extLst>
          </p:cNvPr>
          <p:cNvSpPr>
            <a:spLocks noGrp="1"/>
          </p:cNvSpPr>
          <p:nvPr>
            <p:ph type="subTitle" idx="1" hasCustomPrompt="1"/>
          </p:nvPr>
        </p:nvSpPr>
        <p:spPr>
          <a:xfrm>
            <a:off x="351110" y="2341104"/>
            <a:ext cx="4047862" cy="1273223"/>
          </a:xfrm>
        </p:spPr>
        <p:txBody>
          <a:bodyPr/>
          <a:lstStyle>
            <a:lvl1pPr marL="0" indent="0" algn="l">
              <a:lnSpc>
                <a:spcPts val="1350"/>
              </a:lnSpc>
              <a:buNone/>
              <a:defRPr sz="1125" baseline="0">
                <a:solidFill>
                  <a:schemeClr val="bg1"/>
                </a:solidFill>
              </a:defRPr>
            </a:lvl1pPr>
            <a:lvl2pPr marL="257180" indent="0" algn="ctr">
              <a:buNone/>
              <a:defRPr sz="1125"/>
            </a:lvl2pPr>
            <a:lvl3pPr marL="514361" indent="0" algn="ctr">
              <a:buNone/>
              <a:defRPr sz="1013"/>
            </a:lvl3pPr>
            <a:lvl4pPr marL="771541" indent="0" algn="ctr">
              <a:buNone/>
              <a:defRPr sz="900"/>
            </a:lvl4pPr>
            <a:lvl5pPr marL="1028720" indent="0" algn="ctr">
              <a:buNone/>
              <a:defRPr sz="900"/>
            </a:lvl5pPr>
            <a:lvl6pPr marL="1285901" indent="0" algn="ctr">
              <a:buNone/>
              <a:defRPr sz="900"/>
            </a:lvl6pPr>
            <a:lvl7pPr marL="1543081" indent="0" algn="ctr">
              <a:buNone/>
              <a:defRPr sz="900"/>
            </a:lvl7pPr>
            <a:lvl8pPr marL="1800261" indent="0" algn="ctr">
              <a:buNone/>
              <a:defRPr sz="900"/>
            </a:lvl8pPr>
            <a:lvl9pPr marL="2057441" indent="0" algn="ctr">
              <a:buNone/>
              <a:defRPr sz="900"/>
            </a:lvl9pPr>
          </a:lstStyle>
          <a:p>
            <a:r>
              <a:rPr lang="en-GB"/>
              <a:t>Subtitle class </a:t>
            </a:r>
            <a:r>
              <a:rPr lang="en-GB" err="1"/>
              <a:t>aptent</a:t>
            </a:r>
            <a:r>
              <a:rPr lang="en-GB"/>
              <a:t> </a:t>
            </a:r>
            <a:r>
              <a:rPr lang="en-GB" err="1"/>
              <a:t>taciti</a:t>
            </a:r>
            <a:r>
              <a:rPr lang="en-GB"/>
              <a:t> </a:t>
            </a:r>
            <a:r>
              <a:rPr lang="en-GB" err="1"/>
              <a:t>sociosqu</a:t>
            </a:r>
            <a:r>
              <a:rPr lang="en-GB"/>
              <a:t> ad </a:t>
            </a:r>
            <a:r>
              <a:rPr lang="en-GB" err="1"/>
              <a:t>litora</a:t>
            </a:r>
            <a:r>
              <a:rPr lang="en-GB"/>
              <a:t> </a:t>
            </a:r>
            <a:r>
              <a:rPr lang="en-GB" err="1"/>
              <a:t>torquent</a:t>
            </a:r>
            <a:r>
              <a:rPr lang="en-GB"/>
              <a:t> per </a:t>
            </a:r>
            <a:r>
              <a:rPr lang="en-GB" err="1"/>
              <a:t>conubia</a:t>
            </a:r>
            <a:r>
              <a:rPr lang="en-GB"/>
              <a:t> nostra, per </a:t>
            </a:r>
            <a:r>
              <a:rPr lang="en-GB" err="1"/>
              <a:t>inceptos</a:t>
            </a:r>
            <a:r>
              <a:rPr lang="en-GB"/>
              <a:t> </a:t>
            </a:r>
            <a:r>
              <a:rPr lang="en-GB" err="1"/>
              <a:t>himenaeos</a:t>
            </a:r>
            <a:r>
              <a:rPr lang="en-GB"/>
              <a:t>.</a:t>
            </a:r>
            <a:endParaRPr lang="en-US"/>
          </a:p>
        </p:txBody>
      </p:sp>
      <p:sp>
        <p:nvSpPr>
          <p:cNvPr id="9" name="Rectangle 8">
            <a:extLst>
              <a:ext uri="{FF2B5EF4-FFF2-40B4-BE49-F238E27FC236}">
                <a16:creationId xmlns:a16="http://schemas.microsoft.com/office/drawing/2014/main" id="{6398956B-48EC-DF2B-0636-A5A27DC15850}"/>
              </a:ext>
            </a:extLst>
          </p:cNvPr>
          <p:cNvSpPr/>
          <p:nvPr userDrawn="1"/>
        </p:nvSpPr>
        <p:spPr>
          <a:xfrm>
            <a:off x="1" y="4470915"/>
            <a:ext cx="9143999" cy="6715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91"/>
          </a:p>
        </p:txBody>
      </p:sp>
      <p:pic>
        <p:nvPicPr>
          <p:cNvPr id="6" name="Picture 5">
            <a:extLst>
              <a:ext uri="{FF2B5EF4-FFF2-40B4-BE49-F238E27FC236}">
                <a16:creationId xmlns:a16="http://schemas.microsoft.com/office/drawing/2014/main" id="{F178E5F3-E1D7-8BAF-0474-33E46E0260DE}"/>
              </a:ext>
            </a:extLst>
          </p:cNvPr>
          <p:cNvPicPr>
            <a:picLocks noChangeAspect="1"/>
          </p:cNvPicPr>
          <p:nvPr userDrawn="1"/>
        </p:nvPicPr>
        <p:blipFill>
          <a:blip r:embed="rId3"/>
          <a:stretch>
            <a:fillRect/>
          </a:stretch>
        </p:blipFill>
        <p:spPr>
          <a:xfrm>
            <a:off x="6548146" y="4691888"/>
            <a:ext cx="2248193" cy="229794"/>
          </a:xfrm>
          <a:prstGeom prst="rect">
            <a:avLst/>
          </a:prstGeom>
        </p:spPr>
      </p:pic>
      <p:pic>
        <p:nvPicPr>
          <p:cNvPr id="10" name="Picture 9">
            <a:extLst>
              <a:ext uri="{FF2B5EF4-FFF2-40B4-BE49-F238E27FC236}">
                <a16:creationId xmlns:a16="http://schemas.microsoft.com/office/drawing/2014/main" id="{9694122B-01D3-005A-9659-BF05610D3071}"/>
              </a:ext>
            </a:extLst>
          </p:cNvPr>
          <p:cNvPicPr>
            <a:picLocks noChangeAspect="1"/>
          </p:cNvPicPr>
          <p:nvPr userDrawn="1"/>
        </p:nvPicPr>
        <p:blipFill>
          <a:blip r:embed="rId4"/>
          <a:stretch>
            <a:fillRect/>
          </a:stretch>
        </p:blipFill>
        <p:spPr>
          <a:xfrm>
            <a:off x="193172" y="4663304"/>
            <a:ext cx="1061747" cy="286082"/>
          </a:xfrm>
          <a:prstGeom prst="rect">
            <a:avLst/>
          </a:prstGeom>
        </p:spPr>
      </p:pic>
      <p:sp>
        <p:nvSpPr>
          <p:cNvPr id="13" name="Text Placeholder 11">
            <a:extLst>
              <a:ext uri="{FF2B5EF4-FFF2-40B4-BE49-F238E27FC236}">
                <a16:creationId xmlns:a16="http://schemas.microsoft.com/office/drawing/2014/main" id="{D088D0F1-DB92-6FD3-6228-B6CD7958F582}"/>
              </a:ext>
            </a:extLst>
          </p:cNvPr>
          <p:cNvSpPr>
            <a:spLocks noGrp="1"/>
          </p:cNvSpPr>
          <p:nvPr>
            <p:ph type="body" sz="quarter" idx="11" hasCustomPrompt="1"/>
          </p:nvPr>
        </p:nvSpPr>
        <p:spPr>
          <a:xfrm>
            <a:off x="351108" y="3811544"/>
            <a:ext cx="4047862" cy="182517"/>
          </a:xfrm>
        </p:spPr>
        <p:txBody>
          <a:bodyPr anchor="t" anchorCtr="0"/>
          <a:lstStyle>
            <a:lvl1pPr marL="0" indent="0">
              <a:spcBef>
                <a:spcPts val="0"/>
              </a:spcBef>
              <a:spcAft>
                <a:spcPts val="0"/>
              </a:spcAft>
              <a:defRPr b="0" baseline="0">
                <a:solidFill>
                  <a:schemeClr val="bg1"/>
                </a:solidFill>
              </a:defRPr>
            </a:lvl1pPr>
            <a:lvl2pPr marL="0">
              <a:lnSpc>
                <a:spcPts val="1069"/>
              </a:lnSpc>
              <a:spcAft>
                <a:spcPts val="0"/>
              </a:spcAft>
              <a:defRPr sz="619" baseline="0">
                <a:solidFill>
                  <a:schemeClr val="bg1"/>
                </a:solidFill>
              </a:defRPr>
            </a:lvl2pPr>
          </a:lstStyle>
          <a:p>
            <a:pPr lvl="0"/>
            <a:r>
              <a:rPr lang="en-GB"/>
              <a:t>Author name/department</a:t>
            </a:r>
          </a:p>
        </p:txBody>
      </p:sp>
      <p:sp>
        <p:nvSpPr>
          <p:cNvPr id="23" name="Text Placeholder 11">
            <a:extLst>
              <a:ext uri="{FF2B5EF4-FFF2-40B4-BE49-F238E27FC236}">
                <a16:creationId xmlns:a16="http://schemas.microsoft.com/office/drawing/2014/main" id="{D0D7F5BC-22BB-87B7-94D4-CE8A23624912}"/>
              </a:ext>
            </a:extLst>
          </p:cNvPr>
          <p:cNvSpPr>
            <a:spLocks noGrp="1"/>
          </p:cNvSpPr>
          <p:nvPr>
            <p:ph type="body" sz="quarter" idx="13" hasCustomPrompt="1"/>
          </p:nvPr>
        </p:nvSpPr>
        <p:spPr>
          <a:xfrm>
            <a:off x="351107" y="506183"/>
            <a:ext cx="4047862" cy="145811"/>
          </a:xfrm>
        </p:spPr>
        <p:txBody>
          <a:bodyPr anchor="t" anchorCtr="0"/>
          <a:lstStyle>
            <a:lvl1pPr marL="0" indent="0">
              <a:lnSpc>
                <a:spcPts val="872"/>
              </a:lnSpc>
              <a:spcBef>
                <a:spcPts val="0"/>
              </a:spcBef>
              <a:spcAft>
                <a:spcPts val="0"/>
              </a:spcAft>
              <a:defRPr sz="675" b="0" baseline="0">
                <a:solidFill>
                  <a:schemeClr val="bg1"/>
                </a:solidFill>
              </a:defRPr>
            </a:lvl1pPr>
            <a:lvl2pPr marL="0">
              <a:lnSpc>
                <a:spcPts val="1069"/>
              </a:lnSpc>
              <a:spcAft>
                <a:spcPts val="0"/>
              </a:spcAft>
              <a:defRPr sz="619" baseline="0">
                <a:solidFill>
                  <a:schemeClr val="bg1"/>
                </a:solidFill>
              </a:defRPr>
            </a:lvl2pPr>
          </a:lstStyle>
          <a:p>
            <a:pPr lvl="0"/>
            <a:r>
              <a:rPr lang="en-GB"/>
              <a:t>00/00/00</a:t>
            </a:r>
          </a:p>
        </p:txBody>
      </p:sp>
      <p:sp>
        <p:nvSpPr>
          <p:cNvPr id="25" name="Text Placeholder 11">
            <a:extLst>
              <a:ext uri="{FF2B5EF4-FFF2-40B4-BE49-F238E27FC236}">
                <a16:creationId xmlns:a16="http://schemas.microsoft.com/office/drawing/2014/main" id="{1F987A5A-3F8F-92A9-B830-5FA7A377BC5A}"/>
              </a:ext>
            </a:extLst>
          </p:cNvPr>
          <p:cNvSpPr>
            <a:spLocks noGrp="1"/>
          </p:cNvSpPr>
          <p:nvPr>
            <p:ph type="body" sz="quarter" idx="14" hasCustomPrompt="1"/>
          </p:nvPr>
        </p:nvSpPr>
        <p:spPr>
          <a:xfrm>
            <a:off x="351108" y="4013379"/>
            <a:ext cx="4047862" cy="146869"/>
          </a:xfrm>
        </p:spPr>
        <p:txBody>
          <a:bodyPr anchor="t" anchorCtr="0"/>
          <a:lstStyle>
            <a:lvl1pPr marL="0" indent="0">
              <a:lnSpc>
                <a:spcPts val="872"/>
              </a:lnSpc>
              <a:spcBef>
                <a:spcPts val="0"/>
              </a:spcBef>
              <a:spcAft>
                <a:spcPts val="0"/>
              </a:spcAft>
              <a:defRPr sz="619" b="0" baseline="0">
                <a:solidFill>
                  <a:schemeClr val="bg1"/>
                </a:solidFill>
              </a:defRPr>
            </a:lvl1pPr>
            <a:lvl2pPr marL="0">
              <a:lnSpc>
                <a:spcPts val="872"/>
              </a:lnSpc>
              <a:spcAft>
                <a:spcPts val="0"/>
              </a:spcAft>
              <a:defRPr sz="619" baseline="0">
                <a:solidFill>
                  <a:schemeClr val="tx1"/>
                </a:solidFill>
              </a:defRPr>
            </a:lvl2pPr>
          </a:lstStyle>
          <a:p>
            <a:pPr lvl="0"/>
            <a:r>
              <a:rPr lang="en-GB"/>
              <a:t>Operation  |  Taskforce  |  Unit</a:t>
            </a:r>
          </a:p>
        </p:txBody>
      </p:sp>
    </p:spTree>
    <p:extLst>
      <p:ext uri="{BB962C8B-B14F-4D97-AF65-F5344CB8AC3E}">
        <p14:creationId xmlns:p14="http://schemas.microsoft.com/office/powerpoint/2010/main" val="4339871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PS_Title Slide (Blue)">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63F89-8A9E-C728-E849-0CC8107C5112}"/>
              </a:ext>
            </a:extLst>
          </p:cNvPr>
          <p:cNvSpPr>
            <a:spLocks noGrp="1"/>
          </p:cNvSpPr>
          <p:nvPr>
            <p:ph type="ctrTitle" hasCustomPrompt="1"/>
          </p:nvPr>
        </p:nvSpPr>
        <p:spPr>
          <a:xfrm>
            <a:off x="351110" y="1019855"/>
            <a:ext cx="4047862" cy="1004753"/>
          </a:xfrm>
        </p:spPr>
        <p:txBody>
          <a:bodyPr bIns="468000" anchor="t" anchorCtr="0"/>
          <a:lstStyle>
            <a:lvl1pPr algn="l">
              <a:lnSpc>
                <a:spcPts val="2194"/>
              </a:lnSpc>
              <a:defRPr sz="2081" b="1" i="0" cap="all" baseline="0">
                <a:solidFill>
                  <a:schemeClr val="bg1"/>
                </a:solidFill>
                <a:latin typeface="Arial Black" panose="020B0604020202020204" pitchFamily="34" charset="0"/>
                <a:cs typeface="Arial Black" panose="020B0604020202020204" pitchFamily="34" charset="0"/>
              </a:defRPr>
            </a:lvl1pPr>
          </a:lstStyle>
          <a:p>
            <a:r>
              <a:rPr lang="en-GB"/>
              <a:t>Presentation title lorem ipsum </a:t>
            </a:r>
            <a:r>
              <a:rPr lang="en-GB" err="1"/>
              <a:t>dolor</a:t>
            </a:r>
            <a:r>
              <a:rPr lang="en-GB"/>
              <a:t> sit </a:t>
            </a:r>
            <a:r>
              <a:rPr lang="en-GB" err="1"/>
              <a:t>amet</a:t>
            </a:r>
            <a:endParaRPr lang="en-US"/>
          </a:p>
        </p:txBody>
      </p:sp>
      <p:sp>
        <p:nvSpPr>
          <p:cNvPr id="9" name="Rectangle 8">
            <a:extLst>
              <a:ext uri="{FF2B5EF4-FFF2-40B4-BE49-F238E27FC236}">
                <a16:creationId xmlns:a16="http://schemas.microsoft.com/office/drawing/2014/main" id="{6398956B-48EC-DF2B-0636-A5A27DC15850}"/>
              </a:ext>
            </a:extLst>
          </p:cNvPr>
          <p:cNvSpPr/>
          <p:nvPr userDrawn="1"/>
        </p:nvSpPr>
        <p:spPr>
          <a:xfrm>
            <a:off x="1" y="4470915"/>
            <a:ext cx="9143999" cy="6715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91"/>
          </a:p>
        </p:txBody>
      </p:sp>
      <p:pic>
        <p:nvPicPr>
          <p:cNvPr id="5" name="Picture 4">
            <a:extLst>
              <a:ext uri="{FF2B5EF4-FFF2-40B4-BE49-F238E27FC236}">
                <a16:creationId xmlns:a16="http://schemas.microsoft.com/office/drawing/2014/main" id="{7CB274FE-9800-C338-4C6A-755F41BAA781}"/>
              </a:ext>
            </a:extLst>
          </p:cNvPr>
          <p:cNvPicPr>
            <a:picLocks noChangeAspect="1"/>
          </p:cNvPicPr>
          <p:nvPr userDrawn="1"/>
        </p:nvPicPr>
        <p:blipFill>
          <a:blip r:embed="rId2"/>
          <a:stretch>
            <a:fillRect/>
          </a:stretch>
        </p:blipFill>
        <p:spPr>
          <a:xfrm>
            <a:off x="193172" y="4663304"/>
            <a:ext cx="1061747" cy="286082"/>
          </a:xfrm>
          <a:prstGeom prst="rect">
            <a:avLst/>
          </a:prstGeom>
        </p:spPr>
      </p:pic>
      <p:pic>
        <p:nvPicPr>
          <p:cNvPr id="8" name="Picture 7">
            <a:extLst>
              <a:ext uri="{FF2B5EF4-FFF2-40B4-BE49-F238E27FC236}">
                <a16:creationId xmlns:a16="http://schemas.microsoft.com/office/drawing/2014/main" id="{6E6082DD-9489-0FDD-702E-3B70894DE3DF}"/>
              </a:ext>
            </a:extLst>
          </p:cNvPr>
          <p:cNvPicPr>
            <a:picLocks noChangeAspect="1"/>
          </p:cNvPicPr>
          <p:nvPr userDrawn="1"/>
        </p:nvPicPr>
        <p:blipFill>
          <a:blip r:embed="rId3"/>
          <a:stretch>
            <a:fillRect/>
          </a:stretch>
        </p:blipFill>
        <p:spPr>
          <a:xfrm>
            <a:off x="6548146" y="4691888"/>
            <a:ext cx="2248193" cy="229794"/>
          </a:xfrm>
          <a:prstGeom prst="rect">
            <a:avLst/>
          </a:prstGeom>
        </p:spPr>
      </p:pic>
      <p:sp>
        <p:nvSpPr>
          <p:cNvPr id="12" name="Subtitle 2">
            <a:extLst>
              <a:ext uri="{FF2B5EF4-FFF2-40B4-BE49-F238E27FC236}">
                <a16:creationId xmlns:a16="http://schemas.microsoft.com/office/drawing/2014/main" id="{282196C0-75F4-6B66-BCCF-123ADDDB7344}"/>
              </a:ext>
            </a:extLst>
          </p:cNvPr>
          <p:cNvSpPr>
            <a:spLocks noGrp="1"/>
          </p:cNvSpPr>
          <p:nvPr>
            <p:ph type="subTitle" idx="1" hasCustomPrompt="1"/>
          </p:nvPr>
        </p:nvSpPr>
        <p:spPr>
          <a:xfrm>
            <a:off x="351110" y="2341104"/>
            <a:ext cx="4047862" cy="1273223"/>
          </a:xfrm>
        </p:spPr>
        <p:txBody>
          <a:bodyPr/>
          <a:lstStyle>
            <a:lvl1pPr marL="0" indent="0" algn="l">
              <a:lnSpc>
                <a:spcPts val="1350"/>
              </a:lnSpc>
              <a:buNone/>
              <a:defRPr sz="1125" baseline="0">
                <a:solidFill>
                  <a:schemeClr val="bg1"/>
                </a:solidFill>
              </a:defRPr>
            </a:lvl1pPr>
            <a:lvl2pPr marL="257180" indent="0" algn="ctr">
              <a:buNone/>
              <a:defRPr sz="1125"/>
            </a:lvl2pPr>
            <a:lvl3pPr marL="514361" indent="0" algn="ctr">
              <a:buNone/>
              <a:defRPr sz="1013"/>
            </a:lvl3pPr>
            <a:lvl4pPr marL="771541" indent="0" algn="ctr">
              <a:buNone/>
              <a:defRPr sz="900"/>
            </a:lvl4pPr>
            <a:lvl5pPr marL="1028720" indent="0" algn="ctr">
              <a:buNone/>
              <a:defRPr sz="900"/>
            </a:lvl5pPr>
            <a:lvl6pPr marL="1285901" indent="0" algn="ctr">
              <a:buNone/>
              <a:defRPr sz="900"/>
            </a:lvl6pPr>
            <a:lvl7pPr marL="1543081" indent="0" algn="ctr">
              <a:buNone/>
              <a:defRPr sz="900"/>
            </a:lvl7pPr>
            <a:lvl8pPr marL="1800261" indent="0" algn="ctr">
              <a:buNone/>
              <a:defRPr sz="900"/>
            </a:lvl8pPr>
            <a:lvl9pPr marL="2057441" indent="0" algn="ctr">
              <a:buNone/>
              <a:defRPr sz="900"/>
            </a:lvl9pPr>
          </a:lstStyle>
          <a:p>
            <a:r>
              <a:rPr lang="en-GB"/>
              <a:t>Subtitle class </a:t>
            </a:r>
            <a:r>
              <a:rPr lang="en-GB" err="1"/>
              <a:t>aptent</a:t>
            </a:r>
            <a:r>
              <a:rPr lang="en-GB"/>
              <a:t> </a:t>
            </a:r>
            <a:r>
              <a:rPr lang="en-GB" err="1"/>
              <a:t>taciti</a:t>
            </a:r>
            <a:r>
              <a:rPr lang="en-GB"/>
              <a:t> </a:t>
            </a:r>
            <a:r>
              <a:rPr lang="en-GB" err="1"/>
              <a:t>sociosqu</a:t>
            </a:r>
            <a:r>
              <a:rPr lang="en-GB"/>
              <a:t> ad </a:t>
            </a:r>
            <a:r>
              <a:rPr lang="en-GB" err="1"/>
              <a:t>litora</a:t>
            </a:r>
            <a:r>
              <a:rPr lang="en-GB"/>
              <a:t> </a:t>
            </a:r>
            <a:r>
              <a:rPr lang="en-GB" err="1"/>
              <a:t>torquent</a:t>
            </a:r>
            <a:r>
              <a:rPr lang="en-GB"/>
              <a:t> per </a:t>
            </a:r>
            <a:r>
              <a:rPr lang="en-GB" err="1"/>
              <a:t>conubia</a:t>
            </a:r>
            <a:r>
              <a:rPr lang="en-GB"/>
              <a:t> nostra, per </a:t>
            </a:r>
            <a:r>
              <a:rPr lang="en-GB" err="1"/>
              <a:t>inceptos</a:t>
            </a:r>
            <a:r>
              <a:rPr lang="en-GB"/>
              <a:t> </a:t>
            </a:r>
            <a:r>
              <a:rPr lang="en-GB" err="1"/>
              <a:t>himenaeos</a:t>
            </a:r>
            <a:r>
              <a:rPr lang="en-GB"/>
              <a:t>.</a:t>
            </a:r>
            <a:endParaRPr lang="en-US"/>
          </a:p>
        </p:txBody>
      </p:sp>
      <p:sp>
        <p:nvSpPr>
          <p:cNvPr id="14" name="Text Placeholder 11">
            <a:extLst>
              <a:ext uri="{FF2B5EF4-FFF2-40B4-BE49-F238E27FC236}">
                <a16:creationId xmlns:a16="http://schemas.microsoft.com/office/drawing/2014/main" id="{13B38676-775B-D5F8-8B20-50D9DC9C2FC6}"/>
              </a:ext>
            </a:extLst>
          </p:cNvPr>
          <p:cNvSpPr>
            <a:spLocks noGrp="1"/>
          </p:cNvSpPr>
          <p:nvPr>
            <p:ph type="body" sz="quarter" idx="13" hasCustomPrompt="1"/>
          </p:nvPr>
        </p:nvSpPr>
        <p:spPr>
          <a:xfrm>
            <a:off x="351107" y="506183"/>
            <a:ext cx="4047862" cy="145811"/>
          </a:xfrm>
        </p:spPr>
        <p:txBody>
          <a:bodyPr anchor="t" anchorCtr="0"/>
          <a:lstStyle>
            <a:lvl1pPr marL="0" indent="0">
              <a:lnSpc>
                <a:spcPts val="872"/>
              </a:lnSpc>
              <a:spcBef>
                <a:spcPts val="0"/>
              </a:spcBef>
              <a:spcAft>
                <a:spcPts val="0"/>
              </a:spcAft>
              <a:defRPr sz="675" b="0" baseline="0">
                <a:solidFill>
                  <a:schemeClr val="bg1"/>
                </a:solidFill>
              </a:defRPr>
            </a:lvl1pPr>
            <a:lvl2pPr marL="0">
              <a:lnSpc>
                <a:spcPts val="1069"/>
              </a:lnSpc>
              <a:spcAft>
                <a:spcPts val="0"/>
              </a:spcAft>
              <a:defRPr sz="619" baseline="0">
                <a:solidFill>
                  <a:schemeClr val="bg1"/>
                </a:solidFill>
              </a:defRPr>
            </a:lvl2pPr>
          </a:lstStyle>
          <a:p>
            <a:pPr lvl="0"/>
            <a:r>
              <a:rPr lang="en-GB"/>
              <a:t>00/00/00</a:t>
            </a:r>
          </a:p>
        </p:txBody>
      </p:sp>
      <p:sp>
        <p:nvSpPr>
          <p:cNvPr id="15" name="Text Placeholder 11">
            <a:extLst>
              <a:ext uri="{FF2B5EF4-FFF2-40B4-BE49-F238E27FC236}">
                <a16:creationId xmlns:a16="http://schemas.microsoft.com/office/drawing/2014/main" id="{AA70BD2A-AA7F-8B5F-4353-D7C2CD46DF0A}"/>
              </a:ext>
            </a:extLst>
          </p:cNvPr>
          <p:cNvSpPr>
            <a:spLocks noGrp="1"/>
          </p:cNvSpPr>
          <p:nvPr>
            <p:ph type="body" sz="quarter" idx="11" hasCustomPrompt="1"/>
          </p:nvPr>
        </p:nvSpPr>
        <p:spPr>
          <a:xfrm>
            <a:off x="351108" y="3811544"/>
            <a:ext cx="4047862" cy="182517"/>
          </a:xfrm>
        </p:spPr>
        <p:txBody>
          <a:bodyPr anchor="t" anchorCtr="0"/>
          <a:lstStyle>
            <a:lvl1pPr marL="0" indent="0">
              <a:spcBef>
                <a:spcPts val="0"/>
              </a:spcBef>
              <a:spcAft>
                <a:spcPts val="0"/>
              </a:spcAft>
              <a:defRPr b="0" baseline="0">
                <a:solidFill>
                  <a:schemeClr val="bg1"/>
                </a:solidFill>
              </a:defRPr>
            </a:lvl1pPr>
            <a:lvl2pPr marL="0">
              <a:lnSpc>
                <a:spcPts val="1069"/>
              </a:lnSpc>
              <a:spcAft>
                <a:spcPts val="0"/>
              </a:spcAft>
              <a:defRPr sz="619" baseline="0">
                <a:solidFill>
                  <a:schemeClr val="bg1"/>
                </a:solidFill>
              </a:defRPr>
            </a:lvl2pPr>
          </a:lstStyle>
          <a:p>
            <a:pPr lvl="0"/>
            <a:r>
              <a:rPr lang="en-GB"/>
              <a:t>Author name/department</a:t>
            </a:r>
          </a:p>
        </p:txBody>
      </p:sp>
      <p:sp>
        <p:nvSpPr>
          <p:cNvPr id="18" name="Text Placeholder 11">
            <a:extLst>
              <a:ext uri="{FF2B5EF4-FFF2-40B4-BE49-F238E27FC236}">
                <a16:creationId xmlns:a16="http://schemas.microsoft.com/office/drawing/2014/main" id="{80F57C87-7E64-6AFC-B2FC-A108FF4CF700}"/>
              </a:ext>
            </a:extLst>
          </p:cNvPr>
          <p:cNvSpPr>
            <a:spLocks noGrp="1"/>
          </p:cNvSpPr>
          <p:nvPr>
            <p:ph type="body" sz="quarter" idx="14" hasCustomPrompt="1"/>
          </p:nvPr>
        </p:nvSpPr>
        <p:spPr>
          <a:xfrm>
            <a:off x="351108" y="4013379"/>
            <a:ext cx="4047862" cy="146869"/>
          </a:xfrm>
        </p:spPr>
        <p:txBody>
          <a:bodyPr anchor="t" anchorCtr="0"/>
          <a:lstStyle>
            <a:lvl1pPr marL="0" indent="0">
              <a:lnSpc>
                <a:spcPts val="872"/>
              </a:lnSpc>
              <a:spcBef>
                <a:spcPts val="0"/>
              </a:spcBef>
              <a:spcAft>
                <a:spcPts val="0"/>
              </a:spcAft>
              <a:defRPr sz="619" b="0" baseline="0">
                <a:solidFill>
                  <a:schemeClr val="bg1"/>
                </a:solidFill>
              </a:defRPr>
            </a:lvl1pPr>
            <a:lvl2pPr marL="0">
              <a:lnSpc>
                <a:spcPts val="872"/>
              </a:lnSpc>
              <a:spcAft>
                <a:spcPts val="0"/>
              </a:spcAft>
              <a:defRPr sz="619" baseline="0">
                <a:solidFill>
                  <a:schemeClr val="tx1"/>
                </a:solidFill>
              </a:defRPr>
            </a:lvl2pPr>
          </a:lstStyle>
          <a:p>
            <a:pPr lvl="0"/>
            <a:r>
              <a:rPr lang="en-GB"/>
              <a:t>Operation  |  Taskforce  |  Unit</a:t>
            </a:r>
          </a:p>
        </p:txBody>
      </p:sp>
    </p:spTree>
    <p:extLst>
      <p:ext uri="{BB962C8B-B14F-4D97-AF65-F5344CB8AC3E}">
        <p14:creationId xmlns:p14="http://schemas.microsoft.com/office/powerpoint/2010/main" val="13476880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MPS_Title Slide (Whit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63F89-8A9E-C728-E849-0CC8107C5112}"/>
              </a:ext>
            </a:extLst>
          </p:cNvPr>
          <p:cNvSpPr>
            <a:spLocks noGrp="1"/>
          </p:cNvSpPr>
          <p:nvPr>
            <p:ph type="ctrTitle" hasCustomPrompt="1"/>
          </p:nvPr>
        </p:nvSpPr>
        <p:spPr>
          <a:xfrm>
            <a:off x="351110" y="1019855"/>
            <a:ext cx="4047862" cy="1004753"/>
          </a:xfrm>
        </p:spPr>
        <p:txBody>
          <a:bodyPr bIns="468000" anchor="t" anchorCtr="0"/>
          <a:lstStyle>
            <a:lvl1pPr algn="l">
              <a:lnSpc>
                <a:spcPts val="2194"/>
              </a:lnSpc>
              <a:defRPr sz="2081" b="1" i="0" cap="all" baseline="0">
                <a:solidFill>
                  <a:schemeClr val="tx2"/>
                </a:solidFill>
                <a:latin typeface="Arial Black" panose="020B0604020202020204" pitchFamily="34" charset="0"/>
                <a:cs typeface="Arial Black" panose="020B0604020202020204" pitchFamily="34" charset="0"/>
              </a:defRPr>
            </a:lvl1pPr>
          </a:lstStyle>
          <a:p>
            <a:r>
              <a:rPr lang="en-GB"/>
              <a:t>Presentation title lorem ipsum </a:t>
            </a:r>
            <a:r>
              <a:rPr lang="en-GB" err="1"/>
              <a:t>dolor</a:t>
            </a:r>
            <a:r>
              <a:rPr lang="en-GB"/>
              <a:t> sit </a:t>
            </a:r>
            <a:r>
              <a:rPr lang="en-GB" err="1"/>
              <a:t>amet</a:t>
            </a:r>
            <a:endParaRPr lang="en-US"/>
          </a:p>
        </p:txBody>
      </p:sp>
      <p:sp>
        <p:nvSpPr>
          <p:cNvPr id="3" name="Subtitle 2">
            <a:extLst>
              <a:ext uri="{FF2B5EF4-FFF2-40B4-BE49-F238E27FC236}">
                <a16:creationId xmlns:a16="http://schemas.microsoft.com/office/drawing/2014/main" id="{C9DF625E-BAE2-041C-DC94-FFB135E85203}"/>
              </a:ext>
            </a:extLst>
          </p:cNvPr>
          <p:cNvSpPr>
            <a:spLocks noGrp="1"/>
          </p:cNvSpPr>
          <p:nvPr>
            <p:ph type="subTitle" idx="1" hasCustomPrompt="1"/>
          </p:nvPr>
        </p:nvSpPr>
        <p:spPr>
          <a:xfrm>
            <a:off x="351110" y="2341104"/>
            <a:ext cx="4047862" cy="1273223"/>
          </a:xfrm>
        </p:spPr>
        <p:txBody>
          <a:bodyPr/>
          <a:lstStyle>
            <a:lvl1pPr marL="0" indent="0" algn="l">
              <a:lnSpc>
                <a:spcPts val="1350"/>
              </a:lnSpc>
              <a:buNone/>
              <a:defRPr sz="1125" baseline="0">
                <a:solidFill>
                  <a:schemeClr val="tx1"/>
                </a:solidFill>
              </a:defRPr>
            </a:lvl1pPr>
            <a:lvl2pPr marL="257180" indent="0" algn="ctr">
              <a:buNone/>
              <a:defRPr sz="1125"/>
            </a:lvl2pPr>
            <a:lvl3pPr marL="514361" indent="0" algn="ctr">
              <a:buNone/>
              <a:defRPr sz="1013"/>
            </a:lvl3pPr>
            <a:lvl4pPr marL="771541" indent="0" algn="ctr">
              <a:buNone/>
              <a:defRPr sz="900"/>
            </a:lvl4pPr>
            <a:lvl5pPr marL="1028720" indent="0" algn="ctr">
              <a:buNone/>
              <a:defRPr sz="900"/>
            </a:lvl5pPr>
            <a:lvl6pPr marL="1285901" indent="0" algn="ctr">
              <a:buNone/>
              <a:defRPr sz="900"/>
            </a:lvl6pPr>
            <a:lvl7pPr marL="1543081" indent="0" algn="ctr">
              <a:buNone/>
              <a:defRPr sz="900"/>
            </a:lvl7pPr>
            <a:lvl8pPr marL="1800261" indent="0" algn="ctr">
              <a:buNone/>
              <a:defRPr sz="900"/>
            </a:lvl8pPr>
            <a:lvl9pPr marL="2057441" indent="0" algn="ctr">
              <a:buNone/>
              <a:defRPr sz="900"/>
            </a:lvl9pPr>
          </a:lstStyle>
          <a:p>
            <a:r>
              <a:rPr lang="en-GB"/>
              <a:t>Subtitle class </a:t>
            </a:r>
            <a:r>
              <a:rPr lang="en-GB" err="1"/>
              <a:t>aptent</a:t>
            </a:r>
            <a:r>
              <a:rPr lang="en-GB"/>
              <a:t> </a:t>
            </a:r>
            <a:r>
              <a:rPr lang="en-GB" err="1"/>
              <a:t>taciti</a:t>
            </a:r>
            <a:r>
              <a:rPr lang="en-GB"/>
              <a:t> </a:t>
            </a:r>
            <a:r>
              <a:rPr lang="en-GB" err="1"/>
              <a:t>sociosqu</a:t>
            </a:r>
            <a:r>
              <a:rPr lang="en-GB"/>
              <a:t> ad </a:t>
            </a:r>
            <a:r>
              <a:rPr lang="en-GB" err="1"/>
              <a:t>litora</a:t>
            </a:r>
            <a:r>
              <a:rPr lang="en-GB"/>
              <a:t> </a:t>
            </a:r>
            <a:r>
              <a:rPr lang="en-GB" err="1"/>
              <a:t>torquent</a:t>
            </a:r>
            <a:r>
              <a:rPr lang="en-GB"/>
              <a:t> per </a:t>
            </a:r>
            <a:r>
              <a:rPr lang="en-GB" err="1"/>
              <a:t>conubia</a:t>
            </a:r>
            <a:r>
              <a:rPr lang="en-GB"/>
              <a:t> nostra, per </a:t>
            </a:r>
            <a:r>
              <a:rPr lang="en-GB" err="1"/>
              <a:t>inceptos</a:t>
            </a:r>
            <a:r>
              <a:rPr lang="en-GB"/>
              <a:t> </a:t>
            </a:r>
            <a:r>
              <a:rPr lang="en-GB" err="1"/>
              <a:t>himenaeos</a:t>
            </a:r>
            <a:r>
              <a:rPr lang="en-GB"/>
              <a:t>.</a:t>
            </a:r>
            <a:endParaRPr lang="en-US"/>
          </a:p>
        </p:txBody>
      </p:sp>
      <p:sp>
        <p:nvSpPr>
          <p:cNvPr id="9" name="Rectangle 8">
            <a:extLst>
              <a:ext uri="{FF2B5EF4-FFF2-40B4-BE49-F238E27FC236}">
                <a16:creationId xmlns:a16="http://schemas.microsoft.com/office/drawing/2014/main" id="{6398956B-48EC-DF2B-0636-A5A27DC15850}"/>
              </a:ext>
            </a:extLst>
          </p:cNvPr>
          <p:cNvSpPr/>
          <p:nvPr userDrawn="1"/>
        </p:nvSpPr>
        <p:spPr>
          <a:xfrm>
            <a:off x="1" y="4470915"/>
            <a:ext cx="9143999" cy="6715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91"/>
          </a:p>
        </p:txBody>
      </p:sp>
      <p:pic>
        <p:nvPicPr>
          <p:cNvPr id="5" name="Picture 4">
            <a:extLst>
              <a:ext uri="{FF2B5EF4-FFF2-40B4-BE49-F238E27FC236}">
                <a16:creationId xmlns:a16="http://schemas.microsoft.com/office/drawing/2014/main" id="{2AAC985D-E6AB-125C-AF42-A60133A024D4}"/>
              </a:ext>
            </a:extLst>
          </p:cNvPr>
          <p:cNvPicPr>
            <a:picLocks noChangeAspect="1"/>
          </p:cNvPicPr>
          <p:nvPr userDrawn="1"/>
        </p:nvPicPr>
        <p:blipFill>
          <a:blip r:embed="rId2"/>
          <a:stretch>
            <a:fillRect/>
          </a:stretch>
        </p:blipFill>
        <p:spPr>
          <a:xfrm>
            <a:off x="193172" y="4663304"/>
            <a:ext cx="1061747" cy="286082"/>
          </a:xfrm>
          <a:prstGeom prst="rect">
            <a:avLst/>
          </a:prstGeom>
        </p:spPr>
      </p:pic>
      <p:pic>
        <p:nvPicPr>
          <p:cNvPr id="8" name="Picture 7">
            <a:extLst>
              <a:ext uri="{FF2B5EF4-FFF2-40B4-BE49-F238E27FC236}">
                <a16:creationId xmlns:a16="http://schemas.microsoft.com/office/drawing/2014/main" id="{25940618-1259-0D59-44EA-3306817F8874}"/>
              </a:ext>
            </a:extLst>
          </p:cNvPr>
          <p:cNvPicPr>
            <a:picLocks noChangeAspect="1"/>
          </p:cNvPicPr>
          <p:nvPr userDrawn="1"/>
        </p:nvPicPr>
        <p:blipFill>
          <a:blip r:embed="rId3"/>
          <a:stretch>
            <a:fillRect/>
          </a:stretch>
        </p:blipFill>
        <p:spPr>
          <a:xfrm>
            <a:off x="6548146" y="4691888"/>
            <a:ext cx="2248193" cy="229794"/>
          </a:xfrm>
          <a:prstGeom prst="rect">
            <a:avLst/>
          </a:prstGeom>
        </p:spPr>
      </p:pic>
      <p:sp>
        <p:nvSpPr>
          <p:cNvPr id="15" name="Text Placeholder 11">
            <a:extLst>
              <a:ext uri="{FF2B5EF4-FFF2-40B4-BE49-F238E27FC236}">
                <a16:creationId xmlns:a16="http://schemas.microsoft.com/office/drawing/2014/main" id="{64BDC27F-70FE-CB76-5997-98819366F631}"/>
              </a:ext>
            </a:extLst>
          </p:cNvPr>
          <p:cNvSpPr>
            <a:spLocks noGrp="1"/>
          </p:cNvSpPr>
          <p:nvPr>
            <p:ph type="body" sz="quarter" idx="13" hasCustomPrompt="1"/>
          </p:nvPr>
        </p:nvSpPr>
        <p:spPr>
          <a:xfrm>
            <a:off x="351107" y="506183"/>
            <a:ext cx="4047862" cy="145811"/>
          </a:xfrm>
        </p:spPr>
        <p:txBody>
          <a:bodyPr anchor="t" anchorCtr="0"/>
          <a:lstStyle>
            <a:lvl1pPr marL="0" indent="0">
              <a:lnSpc>
                <a:spcPts val="872"/>
              </a:lnSpc>
              <a:spcBef>
                <a:spcPts val="0"/>
              </a:spcBef>
              <a:spcAft>
                <a:spcPts val="0"/>
              </a:spcAft>
              <a:defRPr sz="675" b="0" baseline="0">
                <a:solidFill>
                  <a:schemeClr val="tx1"/>
                </a:solidFill>
              </a:defRPr>
            </a:lvl1pPr>
            <a:lvl2pPr marL="0">
              <a:lnSpc>
                <a:spcPts val="1069"/>
              </a:lnSpc>
              <a:spcAft>
                <a:spcPts val="0"/>
              </a:spcAft>
              <a:defRPr sz="619" baseline="0">
                <a:solidFill>
                  <a:schemeClr val="bg1"/>
                </a:solidFill>
              </a:defRPr>
            </a:lvl2pPr>
          </a:lstStyle>
          <a:p>
            <a:pPr lvl="0"/>
            <a:r>
              <a:rPr lang="en-GB"/>
              <a:t>00/00/00</a:t>
            </a:r>
          </a:p>
        </p:txBody>
      </p:sp>
      <p:sp>
        <p:nvSpPr>
          <p:cNvPr id="17" name="Text Placeholder 11">
            <a:extLst>
              <a:ext uri="{FF2B5EF4-FFF2-40B4-BE49-F238E27FC236}">
                <a16:creationId xmlns:a16="http://schemas.microsoft.com/office/drawing/2014/main" id="{25A6955B-4350-8113-18B2-8824EC9F1196}"/>
              </a:ext>
            </a:extLst>
          </p:cNvPr>
          <p:cNvSpPr>
            <a:spLocks noGrp="1"/>
          </p:cNvSpPr>
          <p:nvPr>
            <p:ph type="body" sz="quarter" idx="11" hasCustomPrompt="1"/>
          </p:nvPr>
        </p:nvSpPr>
        <p:spPr>
          <a:xfrm>
            <a:off x="351108" y="3811544"/>
            <a:ext cx="4047862" cy="182517"/>
          </a:xfrm>
        </p:spPr>
        <p:txBody>
          <a:bodyPr anchor="t" anchorCtr="0"/>
          <a:lstStyle>
            <a:lvl1pPr marL="0" indent="0">
              <a:spcBef>
                <a:spcPts val="0"/>
              </a:spcBef>
              <a:spcAft>
                <a:spcPts val="0"/>
              </a:spcAft>
              <a:defRPr b="0" baseline="0">
                <a:solidFill>
                  <a:schemeClr val="tx1"/>
                </a:solidFill>
              </a:defRPr>
            </a:lvl1pPr>
            <a:lvl2pPr marL="0">
              <a:lnSpc>
                <a:spcPts val="1069"/>
              </a:lnSpc>
              <a:spcAft>
                <a:spcPts val="0"/>
              </a:spcAft>
              <a:defRPr sz="619" baseline="0">
                <a:solidFill>
                  <a:schemeClr val="bg1"/>
                </a:solidFill>
              </a:defRPr>
            </a:lvl2pPr>
          </a:lstStyle>
          <a:p>
            <a:pPr lvl="0"/>
            <a:r>
              <a:rPr lang="en-GB"/>
              <a:t>Author name/department</a:t>
            </a:r>
          </a:p>
        </p:txBody>
      </p:sp>
      <p:sp>
        <p:nvSpPr>
          <p:cNvPr id="18" name="Text Placeholder 11">
            <a:extLst>
              <a:ext uri="{FF2B5EF4-FFF2-40B4-BE49-F238E27FC236}">
                <a16:creationId xmlns:a16="http://schemas.microsoft.com/office/drawing/2014/main" id="{FBCA7D37-FAE8-C5D6-7965-1944DDCBF6E3}"/>
              </a:ext>
            </a:extLst>
          </p:cNvPr>
          <p:cNvSpPr>
            <a:spLocks noGrp="1"/>
          </p:cNvSpPr>
          <p:nvPr>
            <p:ph type="body" sz="quarter" idx="14" hasCustomPrompt="1"/>
          </p:nvPr>
        </p:nvSpPr>
        <p:spPr>
          <a:xfrm>
            <a:off x="351108" y="4013379"/>
            <a:ext cx="4047862" cy="146869"/>
          </a:xfrm>
        </p:spPr>
        <p:txBody>
          <a:bodyPr anchor="t" anchorCtr="0"/>
          <a:lstStyle>
            <a:lvl1pPr marL="0" indent="0">
              <a:lnSpc>
                <a:spcPts val="872"/>
              </a:lnSpc>
              <a:spcBef>
                <a:spcPts val="0"/>
              </a:spcBef>
              <a:spcAft>
                <a:spcPts val="0"/>
              </a:spcAft>
              <a:defRPr sz="619" b="0" baseline="0">
                <a:solidFill>
                  <a:schemeClr val="tx1"/>
                </a:solidFill>
              </a:defRPr>
            </a:lvl1pPr>
            <a:lvl2pPr marL="0">
              <a:lnSpc>
                <a:spcPts val="872"/>
              </a:lnSpc>
              <a:spcAft>
                <a:spcPts val="0"/>
              </a:spcAft>
              <a:defRPr sz="619" baseline="0">
                <a:solidFill>
                  <a:schemeClr val="tx1"/>
                </a:solidFill>
              </a:defRPr>
            </a:lvl2pPr>
          </a:lstStyle>
          <a:p>
            <a:pPr lvl="0"/>
            <a:r>
              <a:rPr lang="en-GB"/>
              <a:t>Operation  |  Taskforce  |  Unit</a:t>
            </a:r>
          </a:p>
        </p:txBody>
      </p:sp>
    </p:spTree>
    <p:extLst>
      <p:ext uri="{BB962C8B-B14F-4D97-AF65-F5344CB8AC3E}">
        <p14:creationId xmlns:p14="http://schemas.microsoft.com/office/powerpoint/2010/main" val="35690861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MPS Divider Slide (Blue Image)">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63F89-8A9E-C728-E849-0CC8107C5112}"/>
              </a:ext>
            </a:extLst>
          </p:cNvPr>
          <p:cNvSpPr>
            <a:spLocks noGrp="1"/>
          </p:cNvSpPr>
          <p:nvPr>
            <p:ph type="ctrTitle" hasCustomPrompt="1"/>
          </p:nvPr>
        </p:nvSpPr>
        <p:spPr>
          <a:xfrm>
            <a:off x="351110" y="1019854"/>
            <a:ext cx="4047862" cy="1493490"/>
          </a:xfrm>
        </p:spPr>
        <p:txBody>
          <a:bodyPr bIns="468000" anchor="t" anchorCtr="0"/>
          <a:lstStyle>
            <a:lvl1pPr algn="l">
              <a:lnSpc>
                <a:spcPts val="2194"/>
              </a:lnSpc>
              <a:defRPr sz="2081" b="1" i="0" cap="all" baseline="0">
                <a:solidFill>
                  <a:schemeClr val="bg1"/>
                </a:solidFill>
                <a:latin typeface="Arial Black" panose="020B0604020202020204" pitchFamily="34" charset="0"/>
                <a:cs typeface="Arial Black" panose="020B0604020202020204" pitchFamily="34" charset="0"/>
              </a:defRPr>
            </a:lvl1pPr>
          </a:lstStyle>
          <a:p>
            <a:r>
              <a:rPr lang="en-GB"/>
              <a:t>Divider title lorem ipsum </a:t>
            </a:r>
            <a:r>
              <a:rPr lang="en-GB" err="1"/>
              <a:t>dolor</a:t>
            </a:r>
            <a:r>
              <a:rPr lang="en-GB"/>
              <a:t> sit </a:t>
            </a:r>
            <a:r>
              <a:rPr lang="en-GB" err="1"/>
              <a:t>amet</a:t>
            </a:r>
            <a:endParaRPr lang="en-US"/>
          </a:p>
        </p:txBody>
      </p:sp>
      <p:sp>
        <p:nvSpPr>
          <p:cNvPr id="9" name="Rectangle 8">
            <a:extLst>
              <a:ext uri="{FF2B5EF4-FFF2-40B4-BE49-F238E27FC236}">
                <a16:creationId xmlns:a16="http://schemas.microsoft.com/office/drawing/2014/main" id="{6398956B-48EC-DF2B-0636-A5A27DC15850}"/>
              </a:ext>
            </a:extLst>
          </p:cNvPr>
          <p:cNvSpPr/>
          <p:nvPr userDrawn="1"/>
        </p:nvSpPr>
        <p:spPr>
          <a:xfrm>
            <a:off x="1" y="4470915"/>
            <a:ext cx="9143999" cy="6715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91"/>
          </a:p>
        </p:txBody>
      </p:sp>
      <p:sp>
        <p:nvSpPr>
          <p:cNvPr id="4" name="Picture Placeholder 23">
            <a:extLst>
              <a:ext uri="{FF2B5EF4-FFF2-40B4-BE49-F238E27FC236}">
                <a16:creationId xmlns:a16="http://schemas.microsoft.com/office/drawing/2014/main" id="{12E26EFD-E257-2E7D-7C6F-9E5030DC3C27}"/>
              </a:ext>
            </a:extLst>
          </p:cNvPr>
          <p:cNvSpPr>
            <a:spLocks noGrp="1"/>
          </p:cNvSpPr>
          <p:nvPr>
            <p:ph type="pic" sz="quarter" idx="10" hasCustomPrompt="1"/>
          </p:nvPr>
        </p:nvSpPr>
        <p:spPr>
          <a:xfrm>
            <a:off x="4743000" y="0"/>
            <a:ext cx="4401000" cy="4470915"/>
          </a:xfrm>
          <a:solidFill>
            <a:srgbClr val="A6A6A6"/>
          </a:solidFill>
        </p:spPr>
        <p:txBody>
          <a:bodyPr anchor="ctr" anchorCtr="1"/>
          <a:lstStyle>
            <a:lvl1pPr>
              <a:defRPr>
                <a:solidFill>
                  <a:schemeClr val="bg1"/>
                </a:solidFill>
              </a:defRPr>
            </a:lvl1pPr>
          </a:lstStyle>
          <a:p>
            <a:r>
              <a:rPr lang="en-US"/>
              <a:t>Insert picture</a:t>
            </a:r>
          </a:p>
        </p:txBody>
      </p:sp>
      <p:pic>
        <p:nvPicPr>
          <p:cNvPr id="6" name="Picture 5">
            <a:extLst>
              <a:ext uri="{FF2B5EF4-FFF2-40B4-BE49-F238E27FC236}">
                <a16:creationId xmlns:a16="http://schemas.microsoft.com/office/drawing/2014/main" id="{4E45FF2B-FD4E-92D7-3611-4E139299E888}"/>
              </a:ext>
            </a:extLst>
          </p:cNvPr>
          <p:cNvPicPr>
            <a:picLocks noChangeAspect="1"/>
          </p:cNvPicPr>
          <p:nvPr userDrawn="1"/>
        </p:nvPicPr>
        <p:blipFill>
          <a:blip r:embed="rId2"/>
          <a:stretch>
            <a:fillRect/>
          </a:stretch>
        </p:blipFill>
        <p:spPr>
          <a:xfrm>
            <a:off x="193172" y="4663304"/>
            <a:ext cx="1061747" cy="286082"/>
          </a:xfrm>
          <a:prstGeom prst="rect">
            <a:avLst/>
          </a:prstGeom>
        </p:spPr>
      </p:pic>
      <p:pic>
        <p:nvPicPr>
          <p:cNvPr id="7" name="Picture 6">
            <a:extLst>
              <a:ext uri="{FF2B5EF4-FFF2-40B4-BE49-F238E27FC236}">
                <a16:creationId xmlns:a16="http://schemas.microsoft.com/office/drawing/2014/main" id="{6F625FF0-78F8-258F-5ED8-0DB2F7E067D1}"/>
              </a:ext>
            </a:extLst>
          </p:cNvPr>
          <p:cNvPicPr>
            <a:picLocks noChangeAspect="1"/>
          </p:cNvPicPr>
          <p:nvPr userDrawn="1"/>
        </p:nvPicPr>
        <p:blipFill>
          <a:blip r:embed="rId3"/>
          <a:stretch>
            <a:fillRect/>
          </a:stretch>
        </p:blipFill>
        <p:spPr>
          <a:xfrm>
            <a:off x="6548146" y="4691888"/>
            <a:ext cx="2248193" cy="229794"/>
          </a:xfrm>
          <a:prstGeom prst="rect">
            <a:avLst/>
          </a:prstGeom>
        </p:spPr>
      </p:pic>
      <p:sp>
        <p:nvSpPr>
          <p:cNvPr id="15" name="Text Placeholder 13">
            <a:extLst>
              <a:ext uri="{FF2B5EF4-FFF2-40B4-BE49-F238E27FC236}">
                <a16:creationId xmlns:a16="http://schemas.microsoft.com/office/drawing/2014/main" id="{886C7618-176D-4F80-A49B-8C4E5316D66F}"/>
              </a:ext>
            </a:extLst>
          </p:cNvPr>
          <p:cNvSpPr>
            <a:spLocks noGrp="1"/>
          </p:cNvSpPr>
          <p:nvPr>
            <p:ph type="body" sz="quarter" idx="13" hasCustomPrompt="1"/>
          </p:nvPr>
        </p:nvSpPr>
        <p:spPr>
          <a:xfrm>
            <a:off x="4742999" y="0"/>
            <a:ext cx="2195901" cy="4470914"/>
          </a:xfrm>
          <a:gradFill>
            <a:gsLst>
              <a:gs pos="0">
                <a:schemeClr val="tx2">
                  <a:alpha val="0"/>
                </a:schemeClr>
              </a:gs>
              <a:gs pos="100000">
                <a:schemeClr val="tx2"/>
              </a:gs>
            </a:gsLst>
            <a:lin ang="10800000" scaled="0"/>
          </a:gradFill>
        </p:spPr>
        <p:txBody>
          <a:bodyPr/>
          <a:lstStyle/>
          <a:p>
            <a:pPr lvl="0"/>
            <a:r>
              <a:rPr lang="en-US"/>
              <a:t> </a:t>
            </a:r>
          </a:p>
        </p:txBody>
      </p:sp>
    </p:spTree>
    <p:extLst>
      <p:ext uri="{BB962C8B-B14F-4D97-AF65-F5344CB8AC3E}">
        <p14:creationId xmlns:p14="http://schemas.microsoft.com/office/powerpoint/2010/main" val="9692352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MPS Divider Slide MPS Divider Slide (Black Image)">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63F89-8A9E-C728-E849-0CC8107C5112}"/>
              </a:ext>
            </a:extLst>
          </p:cNvPr>
          <p:cNvSpPr>
            <a:spLocks noGrp="1"/>
          </p:cNvSpPr>
          <p:nvPr>
            <p:ph type="ctrTitle" hasCustomPrompt="1"/>
          </p:nvPr>
        </p:nvSpPr>
        <p:spPr>
          <a:xfrm>
            <a:off x="351110" y="1019854"/>
            <a:ext cx="4047862" cy="1493490"/>
          </a:xfrm>
        </p:spPr>
        <p:txBody>
          <a:bodyPr bIns="468000" anchor="t" anchorCtr="0"/>
          <a:lstStyle>
            <a:lvl1pPr algn="l">
              <a:lnSpc>
                <a:spcPts val="2194"/>
              </a:lnSpc>
              <a:defRPr sz="2081" b="1" i="0" cap="all" baseline="0">
                <a:solidFill>
                  <a:schemeClr val="bg1"/>
                </a:solidFill>
                <a:latin typeface="Arial Black" panose="020B0604020202020204" pitchFamily="34" charset="0"/>
                <a:cs typeface="Arial Black" panose="020B0604020202020204" pitchFamily="34" charset="0"/>
              </a:defRPr>
            </a:lvl1pPr>
          </a:lstStyle>
          <a:p>
            <a:r>
              <a:rPr lang="en-GB"/>
              <a:t>Divider title lorem ipsum </a:t>
            </a:r>
            <a:r>
              <a:rPr lang="en-GB" err="1"/>
              <a:t>dolor</a:t>
            </a:r>
            <a:r>
              <a:rPr lang="en-GB"/>
              <a:t> sit </a:t>
            </a:r>
            <a:r>
              <a:rPr lang="en-GB" err="1"/>
              <a:t>amet</a:t>
            </a:r>
            <a:endParaRPr lang="en-US"/>
          </a:p>
        </p:txBody>
      </p:sp>
      <p:sp>
        <p:nvSpPr>
          <p:cNvPr id="9" name="Rectangle 8">
            <a:extLst>
              <a:ext uri="{FF2B5EF4-FFF2-40B4-BE49-F238E27FC236}">
                <a16:creationId xmlns:a16="http://schemas.microsoft.com/office/drawing/2014/main" id="{6398956B-48EC-DF2B-0636-A5A27DC15850}"/>
              </a:ext>
            </a:extLst>
          </p:cNvPr>
          <p:cNvSpPr/>
          <p:nvPr userDrawn="1"/>
        </p:nvSpPr>
        <p:spPr>
          <a:xfrm>
            <a:off x="1" y="4470915"/>
            <a:ext cx="9143999" cy="6715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91"/>
          </a:p>
        </p:txBody>
      </p:sp>
      <p:sp>
        <p:nvSpPr>
          <p:cNvPr id="4" name="Picture Placeholder 23">
            <a:extLst>
              <a:ext uri="{FF2B5EF4-FFF2-40B4-BE49-F238E27FC236}">
                <a16:creationId xmlns:a16="http://schemas.microsoft.com/office/drawing/2014/main" id="{12E26EFD-E257-2E7D-7C6F-9E5030DC3C27}"/>
              </a:ext>
            </a:extLst>
          </p:cNvPr>
          <p:cNvSpPr>
            <a:spLocks noGrp="1"/>
          </p:cNvSpPr>
          <p:nvPr>
            <p:ph type="pic" sz="quarter" idx="10" hasCustomPrompt="1"/>
          </p:nvPr>
        </p:nvSpPr>
        <p:spPr>
          <a:xfrm>
            <a:off x="4743000" y="0"/>
            <a:ext cx="4401000" cy="4470915"/>
          </a:xfrm>
          <a:solidFill>
            <a:srgbClr val="A6A6A6"/>
          </a:solidFill>
        </p:spPr>
        <p:txBody>
          <a:bodyPr anchor="ctr" anchorCtr="1"/>
          <a:lstStyle>
            <a:lvl1pPr>
              <a:defRPr>
                <a:solidFill>
                  <a:schemeClr val="bg1"/>
                </a:solidFill>
              </a:defRPr>
            </a:lvl1pPr>
          </a:lstStyle>
          <a:p>
            <a:r>
              <a:rPr lang="en-US"/>
              <a:t>Insert picture</a:t>
            </a:r>
          </a:p>
        </p:txBody>
      </p:sp>
      <p:pic>
        <p:nvPicPr>
          <p:cNvPr id="6" name="Picture 5">
            <a:extLst>
              <a:ext uri="{FF2B5EF4-FFF2-40B4-BE49-F238E27FC236}">
                <a16:creationId xmlns:a16="http://schemas.microsoft.com/office/drawing/2014/main" id="{B28C5427-1ADB-ADD9-FB7B-77359ECF5E05}"/>
              </a:ext>
            </a:extLst>
          </p:cNvPr>
          <p:cNvPicPr>
            <a:picLocks noChangeAspect="1"/>
          </p:cNvPicPr>
          <p:nvPr userDrawn="1"/>
        </p:nvPicPr>
        <p:blipFill>
          <a:blip r:embed="rId2"/>
          <a:stretch>
            <a:fillRect/>
          </a:stretch>
        </p:blipFill>
        <p:spPr>
          <a:xfrm>
            <a:off x="193172" y="4663304"/>
            <a:ext cx="1061747" cy="286082"/>
          </a:xfrm>
          <a:prstGeom prst="rect">
            <a:avLst/>
          </a:prstGeom>
        </p:spPr>
      </p:pic>
      <p:pic>
        <p:nvPicPr>
          <p:cNvPr id="7" name="Picture 6">
            <a:extLst>
              <a:ext uri="{FF2B5EF4-FFF2-40B4-BE49-F238E27FC236}">
                <a16:creationId xmlns:a16="http://schemas.microsoft.com/office/drawing/2014/main" id="{9789DF9A-7423-4DEB-5BF2-9ACE13093F38}"/>
              </a:ext>
            </a:extLst>
          </p:cNvPr>
          <p:cNvPicPr>
            <a:picLocks noChangeAspect="1"/>
          </p:cNvPicPr>
          <p:nvPr userDrawn="1"/>
        </p:nvPicPr>
        <p:blipFill>
          <a:blip r:embed="rId3"/>
          <a:stretch>
            <a:fillRect/>
          </a:stretch>
        </p:blipFill>
        <p:spPr>
          <a:xfrm>
            <a:off x="6548146" y="4691888"/>
            <a:ext cx="2248193" cy="229794"/>
          </a:xfrm>
          <a:prstGeom prst="rect">
            <a:avLst/>
          </a:prstGeom>
        </p:spPr>
      </p:pic>
      <p:sp>
        <p:nvSpPr>
          <p:cNvPr id="11" name="Text Placeholder 13">
            <a:extLst>
              <a:ext uri="{FF2B5EF4-FFF2-40B4-BE49-F238E27FC236}">
                <a16:creationId xmlns:a16="http://schemas.microsoft.com/office/drawing/2014/main" id="{97C23933-A4F0-11FA-CAB9-695CA609348C}"/>
              </a:ext>
            </a:extLst>
          </p:cNvPr>
          <p:cNvSpPr>
            <a:spLocks noGrp="1"/>
          </p:cNvSpPr>
          <p:nvPr>
            <p:ph type="body" sz="quarter" idx="13" hasCustomPrompt="1"/>
          </p:nvPr>
        </p:nvSpPr>
        <p:spPr>
          <a:xfrm>
            <a:off x="4742999" y="0"/>
            <a:ext cx="2195901" cy="4470914"/>
          </a:xfrm>
          <a:gradFill>
            <a:gsLst>
              <a:gs pos="0">
                <a:schemeClr val="tx1">
                  <a:alpha val="0"/>
                </a:schemeClr>
              </a:gs>
              <a:gs pos="100000">
                <a:schemeClr val="tx1"/>
              </a:gs>
            </a:gsLst>
            <a:lin ang="10800000" scaled="0"/>
          </a:gradFill>
        </p:spPr>
        <p:txBody>
          <a:bodyPr/>
          <a:lstStyle/>
          <a:p>
            <a:pPr lvl="0"/>
            <a:r>
              <a:rPr lang="en-US"/>
              <a:t> </a:t>
            </a:r>
          </a:p>
        </p:txBody>
      </p:sp>
    </p:spTree>
    <p:extLst>
      <p:ext uri="{BB962C8B-B14F-4D97-AF65-F5344CB8AC3E}">
        <p14:creationId xmlns:p14="http://schemas.microsoft.com/office/powerpoint/2010/main" val="3592678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MPS Divider Slide (Blue)">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63F89-8A9E-C728-E849-0CC8107C5112}"/>
              </a:ext>
            </a:extLst>
          </p:cNvPr>
          <p:cNvSpPr>
            <a:spLocks noGrp="1"/>
          </p:cNvSpPr>
          <p:nvPr>
            <p:ph type="ctrTitle" hasCustomPrompt="1"/>
          </p:nvPr>
        </p:nvSpPr>
        <p:spPr>
          <a:xfrm>
            <a:off x="351110" y="1019854"/>
            <a:ext cx="4047862" cy="1493490"/>
          </a:xfrm>
        </p:spPr>
        <p:txBody>
          <a:bodyPr bIns="468000" anchor="t" anchorCtr="0"/>
          <a:lstStyle>
            <a:lvl1pPr algn="l">
              <a:lnSpc>
                <a:spcPts val="2194"/>
              </a:lnSpc>
              <a:defRPr sz="2081" b="1" i="0" cap="all" baseline="0">
                <a:solidFill>
                  <a:schemeClr val="bg1"/>
                </a:solidFill>
                <a:latin typeface="Arial Black" panose="020B0604020202020204" pitchFamily="34" charset="0"/>
                <a:cs typeface="Arial Black" panose="020B0604020202020204" pitchFamily="34" charset="0"/>
              </a:defRPr>
            </a:lvl1pPr>
          </a:lstStyle>
          <a:p>
            <a:r>
              <a:rPr lang="en-GB"/>
              <a:t>Divider title lorem ipsum </a:t>
            </a:r>
            <a:r>
              <a:rPr lang="en-GB" err="1"/>
              <a:t>dolor</a:t>
            </a:r>
            <a:r>
              <a:rPr lang="en-GB"/>
              <a:t> sit </a:t>
            </a:r>
            <a:r>
              <a:rPr lang="en-GB" err="1"/>
              <a:t>amet</a:t>
            </a:r>
            <a:endParaRPr lang="en-US"/>
          </a:p>
        </p:txBody>
      </p:sp>
      <p:sp>
        <p:nvSpPr>
          <p:cNvPr id="9" name="Rectangle 8">
            <a:extLst>
              <a:ext uri="{FF2B5EF4-FFF2-40B4-BE49-F238E27FC236}">
                <a16:creationId xmlns:a16="http://schemas.microsoft.com/office/drawing/2014/main" id="{6398956B-48EC-DF2B-0636-A5A27DC15850}"/>
              </a:ext>
            </a:extLst>
          </p:cNvPr>
          <p:cNvSpPr/>
          <p:nvPr userDrawn="1"/>
        </p:nvSpPr>
        <p:spPr>
          <a:xfrm>
            <a:off x="1" y="4470915"/>
            <a:ext cx="9143999" cy="6715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91"/>
          </a:p>
        </p:txBody>
      </p:sp>
      <p:pic>
        <p:nvPicPr>
          <p:cNvPr id="6" name="Picture 5">
            <a:extLst>
              <a:ext uri="{FF2B5EF4-FFF2-40B4-BE49-F238E27FC236}">
                <a16:creationId xmlns:a16="http://schemas.microsoft.com/office/drawing/2014/main" id="{71F3ABB1-263B-2A65-623F-59B1B2888A2D}"/>
              </a:ext>
            </a:extLst>
          </p:cNvPr>
          <p:cNvPicPr>
            <a:picLocks noChangeAspect="1"/>
          </p:cNvPicPr>
          <p:nvPr userDrawn="1"/>
        </p:nvPicPr>
        <p:blipFill>
          <a:blip r:embed="rId2"/>
          <a:stretch>
            <a:fillRect/>
          </a:stretch>
        </p:blipFill>
        <p:spPr>
          <a:xfrm>
            <a:off x="193172" y="4663304"/>
            <a:ext cx="1061747" cy="286082"/>
          </a:xfrm>
          <a:prstGeom prst="rect">
            <a:avLst/>
          </a:prstGeom>
        </p:spPr>
      </p:pic>
      <p:pic>
        <p:nvPicPr>
          <p:cNvPr id="7" name="Picture 6">
            <a:extLst>
              <a:ext uri="{FF2B5EF4-FFF2-40B4-BE49-F238E27FC236}">
                <a16:creationId xmlns:a16="http://schemas.microsoft.com/office/drawing/2014/main" id="{C3FFB186-9DF2-0CDD-BC32-DBDF87A7EE9F}"/>
              </a:ext>
            </a:extLst>
          </p:cNvPr>
          <p:cNvPicPr>
            <a:picLocks noChangeAspect="1"/>
          </p:cNvPicPr>
          <p:nvPr userDrawn="1"/>
        </p:nvPicPr>
        <p:blipFill>
          <a:blip r:embed="rId3"/>
          <a:stretch>
            <a:fillRect/>
          </a:stretch>
        </p:blipFill>
        <p:spPr>
          <a:xfrm>
            <a:off x="6548146" y="4691888"/>
            <a:ext cx="2248193" cy="229794"/>
          </a:xfrm>
          <a:prstGeom prst="rect">
            <a:avLst/>
          </a:prstGeom>
        </p:spPr>
      </p:pic>
    </p:spTree>
    <p:extLst>
      <p:ext uri="{BB962C8B-B14F-4D97-AF65-F5344CB8AC3E}">
        <p14:creationId xmlns:p14="http://schemas.microsoft.com/office/powerpoint/2010/main" val="24730603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MPS Divider Slide (Whit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63F89-8A9E-C728-E849-0CC8107C5112}"/>
              </a:ext>
            </a:extLst>
          </p:cNvPr>
          <p:cNvSpPr>
            <a:spLocks noGrp="1"/>
          </p:cNvSpPr>
          <p:nvPr>
            <p:ph type="ctrTitle" hasCustomPrompt="1"/>
          </p:nvPr>
        </p:nvSpPr>
        <p:spPr>
          <a:xfrm>
            <a:off x="351110" y="1019854"/>
            <a:ext cx="4047862" cy="1493490"/>
          </a:xfrm>
        </p:spPr>
        <p:txBody>
          <a:bodyPr bIns="468000" anchor="t" anchorCtr="0"/>
          <a:lstStyle>
            <a:lvl1pPr algn="l">
              <a:lnSpc>
                <a:spcPts val="2194"/>
              </a:lnSpc>
              <a:defRPr sz="2081" b="1" i="0" cap="all" baseline="0">
                <a:solidFill>
                  <a:schemeClr val="tx2"/>
                </a:solidFill>
                <a:latin typeface="Arial Black" panose="020B0604020202020204" pitchFamily="34" charset="0"/>
                <a:cs typeface="Arial Black" panose="020B0604020202020204" pitchFamily="34" charset="0"/>
              </a:defRPr>
            </a:lvl1pPr>
          </a:lstStyle>
          <a:p>
            <a:r>
              <a:rPr lang="en-GB"/>
              <a:t>Divider title lorem ipsum </a:t>
            </a:r>
            <a:r>
              <a:rPr lang="en-GB" err="1"/>
              <a:t>dolor</a:t>
            </a:r>
            <a:r>
              <a:rPr lang="en-GB"/>
              <a:t> sit </a:t>
            </a:r>
            <a:r>
              <a:rPr lang="en-GB" err="1"/>
              <a:t>amet</a:t>
            </a:r>
            <a:endParaRPr lang="en-US"/>
          </a:p>
        </p:txBody>
      </p:sp>
      <p:sp>
        <p:nvSpPr>
          <p:cNvPr id="9" name="Rectangle 8">
            <a:extLst>
              <a:ext uri="{FF2B5EF4-FFF2-40B4-BE49-F238E27FC236}">
                <a16:creationId xmlns:a16="http://schemas.microsoft.com/office/drawing/2014/main" id="{6398956B-48EC-DF2B-0636-A5A27DC15850}"/>
              </a:ext>
            </a:extLst>
          </p:cNvPr>
          <p:cNvSpPr/>
          <p:nvPr userDrawn="1"/>
        </p:nvSpPr>
        <p:spPr>
          <a:xfrm>
            <a:off x="1" y="4470915"/>
            <a:ext cx="9143999" cy="6715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91"/>
          </a:p>
        </p:txBody>
      </p:sp>
      <p:pic>
        <p:nvPicPr>
          <p:cNvPr id="4" name="Picture 3">
            <a:extLst>
              <a:ext uri="{FF2B5EF4-FFF2-40B4-BE49-F238E27FC236}">
                <a16:creationId xmlns:a16="http://schemas.microsoft.com/office/drawing/2014/main" id="{0E553296-5AED-5FBB-1347-BAAD25E9982E}"/>
              </a:ext>
            </a:extLst>
          </p:cNvPr>
          <p:cNvPicPr>
            <a:picLocks noChangeAspect="1"/>
          </p:cNvPicPr>
          <p:nvPr userDrawn="1"/>
        </p:nvPicPr>
        <p:blipFill>
          <a:blip r:embed="rId2"/>
          <a:stretch>
            <a:fillRect/>
          </a:stretch>
        </p:blipFill>
        <p:spPr>
          <a:xfrm>
            <a:off x="193172" y="4663304"/>
            <a:ext cx="1061747" cy="286082"/>
          </a:xfrm>
          <a:prstGeom prst="rect">
            <a:avLst/>
          </a:prstGeom>
        </p:spPr>
      </p:pic>
      <p:pic>
        <p:nvPicPr>
          <p:cNvPr id="5" name="Picture 4">
            <a:extLst>
              <a:ext uri="{FF2B5EF4-FFF2-40B4-BE49-F238E27FC236}">
                <a16:creationId xmlns:a16="http://schemas.microsoft.com/office/drawing/2014/main" id="{4D0F4155-7147-EF2C-47D7-C632A610F0AA}"/>
              </a:ext>
            </a:extLst>
          </p:cNvPr>
          <p:cNvPicPr>
            <a:picLocks noChangeAspect="1"/>
          </p:cNvPicPr>
          <p:nvPr userDrawn="1"/>
        </p:nvPicPr>
        <p:blipFill>
          <a:blip r:embed="rId3"/>
          <a:stretch>
            <a:fillRect/>
          </a:stretch>
        </p:blipFill>
        <p:spPr>
          <a:xfrm>
            <a:off x="6548146" y="4691888"/>
            <a:ext cx="2248193" cy="229794"/>
          </a:xfrm>
          <a:prstGeom prst="rect">
            <a:avLst/>
          </a:prstGeom>
        </p:spPr>
      </p:pic>
    </p:spTree>
    <p:extLst>
      <p:ext uri="{BB962C8B-B14F-4D97-AF65-F5344CB8AC3E}">
        <p14:creationId xmlns:p14="http://schemas.microsoft.com/office/powerpoint/2010/main" val="19108340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MPS_Contents (All Blue)">
    <p:bg>
      <p:bgPr>
        <a:solidFill>
          <a:schemeClr val="tx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86241C9-0DF7-982D-1C92-FAEDF1D88FED}"/>
              </a:ext>
            </a:extLst>
          </p:cNvPr>
          <p:cNvSpPr/>
          <p:nvPr userDrawn="1"/>
        </p:nvSpPr>
        <p:spPr>
          <a:xfrm>
            <a:off x="1" y="-652"/>
            <a:ext cx="2195902" cy="4470914"/>
          </a:xfrm>
          <a:prstGeom prst="rect">
            <a:avLst/>
          </a:prstGeom>
          <a:solidFill>
            <a:srgbClr val="1947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91"/>
          </a:p>
        </p:txBody>
      </p:sp>
      <p:sp>
        <p:nvSpPr>
          <p:cNvPr id="2" name="Title 1">
            <a:extLst>
              <a:ext uri="{FF2B5EF4-FFF2-40B4-BE49-F238E27FC236}">
                <a16:creationId xmlns:a16="http://schemas.microsoft.com/office/drawing/2014/main" id="{4001488B-730D-4CD3-B1CF-428A1D767B61}"/>
              </a:ext>
            </a:extLst>
          </p:cNvPr>
          <p:cNvSpPr>
            <a:spLocks noGrp="1"/>
          </p:cNvSpPr>
          <p:nvPr>
            <p:ph type="title" hasCustomPrompt="1"/>
          </p:nvPr>
        </p:nvSpPr>
        <p:spPr>
          <a:xfrm>
            <a:off x="359397" y="771525"/>
            <a:ext cx="1477108" cy="563894"/>
          </a:xfrm>
        </p:spPr>
        <p:txBody>
          <a:bodyPr/>
          <a:lstStyle>
            <a:lvl1pPr>
              <a:defRPr baseline="0">
                <a:solidFill>
                  <a:schemeClr val="bg1"/>
                </a:solidFill>
              </a:defRPr>
            </a:lvl1pPr>
          </a:lstStyle>
          <a:p>
            <a:r>
              <a:rPr lang="en-GB"/>
              <a:t>Contents</a:t>
            </a:r>
            <a:endParaRPr lang="en-US"/>
          </a:p>
        </p:txBody>
      </p:sp>
      <p:sp>
        <p:nvSpPr>
          <p:cNvPr id="7" name="Rectangle 6">
            <a:extLst>
              <a:ext uri="{FF2B5EF4-FFF2-40B4-BE49-F238E27FC236}">
                <a16:creationId xmlns:a16="http://schemas.microsoft.com/office/drawing/2014/main" id="{FAA7F1EF-4690-F0A3-FE2A-40B5D214D215}"/>
              </a:ext>
            </a:extLst>
          </p:cNvPr>
          <p:cNvSpPr/>
          <p:nvPr userDrawn="1"/>
        </p:nvSpPr>
        <p:spPr>
          <a:xfrm>
            <a:off x="1" y="4470915"/>
            <a:ext cx="9143999" cy="6715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91"/>
          </a:p>
        </p:txBody>
      </p:sp>
      <p:pic>
        <p:nvPicPr>
          <p:cNvPr id="6" name="Picture 5">
            <a:extLst>
              <a:ext uri="{FF2B5EF4-FFF2-40B4-BE49-F238E27FC236}">
                <a16:creationId xmlns:a16="http://schemas.microsoft.com/office/drawing/2014/main" id="{B62482AB-7631-046F-DA12-82C8F481C208}"/>
              </a:ext>
            </a:extLst>
          </p:cNvPr>
          <p:cNvPicPr>
            <a:picLocks noChangeAspect="1"/>
          </p:cNvPicPr>
          <p:nvPr userDrawn="1"/>
        </p:nvPicPr>
        <p:blipFill>
          <a:blip r:embed="rId2"/>
          <a:stretch>
            <a:fillRect/>
          </a:stretch>
        </p:blipFill>
        <p:spPr>
          <a:xfrm>
            <a:off x="193172" y="4663304"/>
            <a:ext cx="1061747" cy="286082"/>
          </a:xfrm>
          <a:prstGeom prst="rect">
            <a:avLst/>
          </a:prstGeom>
        </p:spPr>
      </p:pic>
      <p:pic>
        <p:nvPicPr>
          <p:cNvPr id="9" name="Picture 8">
            <a:extLst>
              <a:ext uri="{FF2B5EF4-FFF2-40B4-BE49-F238E27FC236}">
                <a16:creationId xmlns:a16="http://schemas.microsoft.com/office/drawing/2014/main" id="{E788C90F-B6CD-2132-6FF9-7719F022C1AA}"/>
              </a:ext>
            </a:extLst>
          </p:cNvPr>
          <p:cNvPicPr>
            <a:picLocks noChangeAspect="1"/>
          </p:cNvPicPr>
          <p:nvPr userDrawn="1"/>
        </p:nvPicPr>
        <p:blipFill>
          <a:blip r:embed="rId3"/>
          <a:stretch>
            <a:fillRect/>
          </a:stretch>
        </p:blipFill>
        <p:spPr>
          <a:xfrm>
            <a:off x="6548146" y="4691888"/>
            <a:ext cx="2248193" cy="229794"/>
          </a:xfrm>
          <a:prstGeom prst="rect">
            <a:avLst/>
          </a:prstGeom>
        </p:spPr>
      </p:pic>
      <p:sp>
        <p:nvSpPr>
          <p:cNvPr id="14" name="Text Placeholder 9">
            <a:extLst>
              <a:ext uri="{FF2B5EF4-FFF2-40B4-BE49-F238E27FC236}">
                <a16:creationId xmlns:a16="http://schemas.microsoft.com/office/drawing/2014/main" id="{613D1A10-488A-61E7-7DBC-F78E543BC416}"/>
              </a:ext>
            </a:extLst>
          </p:cNvPr>
          <p:cNvSpPr>
            <a:spLocks noGrp="1"/>
          </p:cNvSpPr>
          <p:nvPr>
            <p:ph type="body" sz="quarter" idx="11" hasCustomPrompt="1"/>
          </p:nvPr>
        </p:nvSpPr>
        <p:spPr>
          <a:xfrm>
            <a:off x="2547937" y="771526"/>
            <a:ext cx="6244829" cy="3350419"/>
          </a:xfrm>
        </p:spPr>
        <p:txBody>
          <a:bodyPr numCol="2" spcCol="468000"/>
          <a:lstStyle>
            <a:lvl1pPr>
              <a:lnSpc>
                <a:spcPts val="956"/>
              </a:lnSpc>
              <a:spcBef>
                <a:spcPts val="0"/>
              </a:spcBef>
              <a:spcAft>
                <a:spcPts val="338"/>
              </a:spcAft>
              <a:defRPr sz="788" b="0" i="0" baseline="0">
                <a:solidFill>
                  <a:schemeClr val="bg1"/>
                </a:solidFill>
              </a:defRPr>
            </a:lvl1pPr>
            <a:lvl2pPr>
              <a:defRPr b="0">
                <a:solidFill>
                  <a:schemeClr val="tx1"/>
                </a:solidFill>
              </a:defRPr>
            </a:lvl2pPr>
          </a:lstStyle>
          <a:p>
            <a:pPr lvl="0"/>
            <a:r>
              <a:rPr lang="en-GB"/>
              <a:t>00	Content listing</a:t>
            </a:r>
          </a:p>
        </p:txBody>
      </p:sp>
    </p:spTree>
    <p:extLst>
      <p:ext uri="{BB962C8B-B14F-4D97-AF65-F5344CB8AC3E}">
        <p14:creationId xmlns:p14="http://schemas.microsoft.com/office/powerpoint/2010/main" val="24664611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MPS_Contents (Blu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1488B-730D-4CD3-B1CF-428A1D767B61}"/>
              </a:ext>
            </a:extLst>
          </p:cNvPr>
          <p:cNvSpPr>
            <a:spLocks noGrp="1"/>
          </p:cNvSpPr>
          <p:nvPr>
            <p:ph type="title" hasCustomPrompt="1"/>
          </p:nvPr>
        </p:nvSpPr>
        <p:spPr>
          <a:xfrm>
            <a:off x="359397" y="771525"/>
            <a:ext cx="1477108" cy="563894"/>
          </a:xfrm>
        </p:spPr>
        <p:txBody>
          <a:bodyPr/>
          <a:lstStyle>
            <a:lvl1pPr>
              <a:defRPr baseline="0">
                <a:solidFill>
                  <a:schemeClr val="tx2"/>
                </a:solidFill>
              </a:defRPr>
            </a:lvl1pPr>
          </a:lstStyle>
          <a:p>
            <a:r>
              <a:rPr lang="en-GB"/>
              <a:t>Contents</a:t>
            </a:r>
            <a:endParaRPr lang="en-US"/>
          </a:p>
        </p:txBody>
      </p:sp>
      <p:sp>
        <p:nvSpPr>
          <p:cNvPr id="7" name="Rectangle 6">
            <a:extLst>
              <a:ext uri="{FF2B5EF4-FFF2-40B4-BE49-F238E27FC236}">
                <a16:creationId xmlns:a16="http://schemas.microsoft.com/office/drawing/2014/main" id="{FAA7F1EF-4690-F0A3-FE2A-40B5D214D215}"/>
              </a:ext>
            </a:extLst>
          </p:cNvPr>
          <p:cNvSpPr/>
          <p:nvPr userDrawn="1"/>
        </p:nvSpPr>
        <p:spPr>
          <a:xfrm>
            <a:off x="1" y="4470915"/>
            <a:ext cx="9143999" cy="671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91"/>
          </a:p>
        </p:txBody>
      </p:sp>
      <p:pic>
        <p:nvPicPr>
          <p:cNvPr id="6" name="Picture 5">
            <a:extLst>
              <a:ext uri="{FF2B5EF4-FFF2-40B4-BE49-F238E27FC236}">
                <a16:creationId xmlns:a16="http://schemas.microsoft.com/office/drawing/2014/main" id="{B62482AB-7631-046F-DA12-82C8F481C208}"/>
              </a:ext>
            </a:extLst>
          </p:cNvPr>
          <p:cNvPicPr>
            <a:picLocks noChangeAspect="1"/>
          </p:cNvPicPr>
          <p:nvPr userDrawn="1"/>
        </p:nvPicPr>
        <p:blipFill>
          <a:blip r:embed="rId2"/>
          <a:stretch>
            <a:fillRect/>
          </a:stretch>
        </p:blipFill>
        <p:spPr>
          <a:xfrm>
            <a:off x="193172" y="4663304"/>
            <a:ext cx="1061747" cy="286082"/>
          </a:xfrm>
          <a:prstGeom prst="rect">
            <a:avLst/>
          </a:prstGeom>
        </p:spPr>
      </p:pic>
      <p:pic>
        <p:nvPicPr>
          <p:cNvPr id="5" name="Picture 4">
            <a:extLst>
              <a:ext uri="{FF2B5EF4-FFF2-40B4-BE49-F238E27FC236}">
                <a16:creationId xmlns:a16="http://schemas.microsoft.com/office/drawing/2014/main" id="{BA0224AD-40FA-00AA-7D41-3C07D85EC008}"/>
              </a:ext>
            </a:extLst>
          </p:cNvPr>
          <p:cNvPicPr>
            <a:picLocks noChangeAspect="1"/>
          </p:cNvPicPr>
          <p:nvPr userDrawn="1"/>
        </p:nvPicPr>
        <p:blipFill>
          <a:blip r:embed="rId3"/>
          <a:srcRect/>
          <a:stretch/>
        </p:blipFill>
        <p:spPr>
          <a:xfrm>
            <a:off x="6548148" y="4691888"/>
            <a:ext cx="2248190" cy="229794"/>
          </a:xfrm>
          <a:prstGeom prst="rect">
            <a:avLst/>
          </a:prstGeom>
        </p:spPr>
      </p:pic>
      <p:sp>
        <p:nvSpPr>
          <p:cNvPr id="10" name="Text Placeholder 9">
            <a:extLst>
              <a:ext uri="{FF2B5EF4-FFF2-40B4-BE49-F238E27FC236}">
                <a16:creationId xmlns:a16="http://schemas.microsoft.com/office/drawing/2014/main" id="{03AD32D4-D99B-2491-7801-EA1ED70D7390}"/>
              </a:ext>
            </a:extLst>
          </p:cNvPr>
          <p:cNvSpPr>
            <a:spLocks noGrp="1"/>
          </p:cNvSpPr>
          <p:nvPr>
            <p:ph type="body" sz="quarter" idx="11" hasCustomPrompt="1"/>
          </p:nvPr>
        </p:nvSpPr>
        <p:spPr>
          <a:xfrm>
            <a:off x="2547937" y="771526"/>
            <a:ext cx="6244829" cy="3350419"/>
          </a:xfrm>
        </p:spPr>
        <p:txBody>
          <a:bodyPr numCol="2" spcCol="468000"/>
          <a:lstStyle>
            <a:lvl1pPr>
              <a:lnSpc>
                <a:spcPts val="956"/>
              </a:lnSpc>
              <a:spcBef>
                <a:spcPts val="0"/>
              </a:spcBef>
              <a:spcAft>
                <a:spcPts val="338"/>
              </a:spcAft>
              <a:defRPr sz="788" b="0" i="0" baseline="0">
                <a:solidFill>
                  <a:schemeClr val="tx1"/>
                </a:solidFill>
              </a:defRPr>
            </a:lvl1pPr>
            <a:lvl2pPr>
              <a:defRPr b="0">
                <a:solidFill>
                  <a:schemeClr val="tx1"/>
                </a:solidFill>
              </a:defRPr>
            </a:lvl2pPr>
          </a:lstStyle>
          <a:p>
            <a:pPr lvl="0"/>
            <a:r>
              <a:rPr lang="en-GB"/>
              <a:t>00	Content listing</a:t>
            </a:r>
          </a:p>
        </p:txBody>
      </p:sp>
    </p:spTree>
    <p:extLst>
      <p:ext uri="{BB962C8B-B14F-4D97-AF65-F5344CB8AC3E}">
        <p14:creationId xmlns:p14="http://schemas.microsoft.com/office/powerpoint/2010/main" val="130667349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MPS_Contents (Whit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1488B-730D-4CD3-B1CF-428A1D767B61}"/>
              </a:ext>
            </a:extLst>
          </p:cNvPr>
          <p:cNvSpPr>
            <a:spLocks noGrp="1"/>
          </p:cNvSpPr>
          <p:nvPr>
            <p:ph type="title" hasCustomPrompt="1"/>
          </p:nvPr>
        </p:nvSpPr>
        <p:spPr>
          <a:xfrm>
            <a:off x="359397" y="771525"/>
            <a:ext cx="1477108" cy="563894"/>
          </a:xfrm>
        </p:spPr>
        <p:txBody>
          <a:bodyPr/>
          <a:lstStyle>
            <a:lvl1pPr>
              <a:defRPr baseline="0">
                <a:solidFill>
                  <a:schemeClr val="tx2"/>
                </a:solidFill>
              </a:defRPr>
            </a:lvl1pPr>
          </a:lstStyle>
          <a:p>
            <a:r>
              <a:rPr lang="en-GB"/>
              <a:t>Contents</a:t>
            </a:r>
            <a:endParaRPr lang="en-US"/>
          </a:p>
        </p:txBody>
      </p:sp>
      <p:sp>
        <p:nvSpPr>
          <p:cNvPr id="7" name="Rectangle 6">
            <a:extLst>
              <a:ext uri="{FF2B5EF4-FFF2-40B4-BE49-F238E27FC236}">
                <a16:creationId xmlns:a16="http://schemas.microsoft.com/office/drawing/2014/main" id="{FAA7F1EF-4690-F0A3-FE2A-40B5D214D215}"/>
              </a:ext>
            </a:extLst>
          </p:cNvPr>
          <p:cNvSpPr/>
          <p:nvPr userDrawn="1"/>
        </p:nvSpPr>
        <p:spPr>
          <a:xfrm>
            <a:off x="1" y="4470915"/>
            <a:ext cx="9143999" cy="6715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91"/>
          </a:p>
        </p:txBody>
      </p:sp>
      <p:pic>
        <p:nvPicPr>
          <p:cNvPr id="6" name="Picture 5">
            <a:extLst>
              <a:ext uri="{FF2B5EF4-FFF2-40B4-BE49-F238E27FC236}">
                <a16:creationId xmlns:a16="http://schemas.microsoft.com/office/drawing/2014/main" id="{B62482AB-7631-046F-DA12-82C8F481C208}"/>
              </a:ext>
            </a:extLst>
          </p:cNvPr>
          <p:cNvPicPr>
            <a:picLocks noChangeAspect="1"/>
          </p:cNvPicPr>
          <p:nvPr userDrawn="1"/>
        </p:nvPicPr>
        <p:blipFill>
          <a:blip r:embed="rId2"/>
          <a:stretch>
            <a:fillRect/>
          </a:stretch>
        </p:blipFill>
        <p:spPr>
          <a:xfrm>
            <a:off x="193172" y="4663304"/>
            <a:ext cx="1061747" cy="286082"/>
          </a:xfrm>
          <a:prstGeom prst="rect">
            <a:avLst/>
          </a:prstGeom>
        </p:spPr>
      </p:pic>
      <p:pic>
        <p:nvPicPr>
          <p:cNvPr id="9" name="Picture 8">
            <a:extLst>
              <a:ext uri="{FF2B5EF4-FFF2-40B4-BE49-F238E27FC236}">
                <a16:creationId xmlns:a16="http://schemas.microsoft.com/office/drawing/2014/main" id="{E788C90F-B6CD-2132-6FF9-7719F022C1AA}"/>
              </a:ext>
            </a:extLst>
          </p:cNvPr>
          <p:cNvPicPr>
            <a:picLocks noChangeAspect="1"/>
          </p:cNvPicPr>
          <p:nvPr userDrawn="1"/>
        </p:nvPicPr>
        <p:blipFill>
          <a:blip r:embed="rId3"/>
          <a:stretch>
            <a:fillRect/>
          </a:stretch>
        </p:blipFill>
        <p:spPr>
          <a:xfrm>
            <a:off x="6548146" y="4691888"/>
            <a:ext cx="2248193" cy="229794"/>
          </a:xfrm>
          <a:prstGeom prst="rect">
            <a:avLst/>
          </a:prstGeom>
        </p:spPr>
      </p:pic>
      <p:sp>
        <p:nvSpPr>
          <p:cNvPr id="13" name="Text Placeholder 9">
            <a:extLst>
              <a:ext uri="{FF2B5EF4-FFF2-40B4-BE49-F238E27FC236}">
                <a16:creationId xmlns:a16="http://schemas.microsoft.com/office/drawing/2014/main" id="{2AC045DE-130A-3404-2D85-A16966DD158D}"/>
              </a:ext>
            </a:extLst>
          </p:cNvPr>
          <p:cNvSpPr>
            <a:spLocks noGrp="1"/>
          </p:cNvSpPr>
          <p:nvPr>
            <p:ph type="body" sz="quarter" idx="11" hasCustomPrompt="1"/>
          </p:nvPr>
        </p:nvSpPr>
        <p:spPr>
          <a:xfrm>
            <a:off x="2547937" y="771526"/>
            <a:ext cx="6244829" cy="3350419"/>
          </a:xfrm>
        </p:spPr>
        <p:txBody>
          <a:bodyPr numCol="2" spcCol="468000"/>
          <a:lstStyle>
            <a:lvl1pPr>
              <a:lnSpc>
                <a:spcPts val="956"/>
              </a:lnSpc>
              <a:spcBef>
                <a:spcPts val="0"/>
              </a:spcBef>
              <a:spcAft>
                <a:spcPts val="338"/>
              </a:spcAft>
              <a:defRPr sz="788" b="0" i="0" baseline="0">
                <a:solidFill>
                  <a:schemeClr val="tx1"/>
                </a:solidFill>
              </a:defRPr>
            </a:lvl1pPr>
            <a:lvl2pPr>
              <a:defRPr b="0">
                <a:solidFill>
                  <a:schemeClr val="tx1"/>
                </a:solidFill>
              </a:defRPr>
            </a:lvl2pPr>
          </a:lstStyle>
          <a:p>
            <a:pPr lvl="0"/>
            <a:r>
              <a:rPr lang="en-GB"/>
              <a:t>00	Content listing</a:t>
            </a:r>
          </a:p>
        </p:txBody>
      </p:sp>
    </p:spTree>
    <p:extLst>
      <p:ext uri="{BB962C8B-B14F-4D97-AF65-F5344CB8AC3E}">
        <p14:creationId xmlns:p14="http://schemas.microsoft.com/office/powerpoint/2010/main" val="377940878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MPS_Text Only (Blu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1488B-730D-4CD3-B1CF-428A1D767B61}"/>
              </a:ext>
            </a:extLst>
          </p:cNvPr>
          <p:cNvSpPr>
            <a:spLocks noGrp="1"/>
          </p:cNvSpPr>
          <p:nvPr>
            <p:ph type="title"/>
          </p:nvPr>
        </p:nvSpPr>
        <p:spPr/>
        <p:txBody>
          <a:bodyPr/>
          <a:lstStyle/>
          <a:p>
            <a:r>
              <a:rPr lang="en-US"/>
              <a:t>Click to edit Master title style</a:t>
            </a:r>
          </a:p>
        </p:txBody>
      </p:sp>
      <p:sp>
        <p:nvSpPr>
          <p:cNvPr id="7" name="Rectangle 6">
            <a:extLst>
              <a:ext uri="{FF2B5EF4-FFF2-40B4-BE49-F238E27FC236}">
                <a16:creationId xmlns:a16="http://schemas.microsoft.com/office/drawing/2014/main" id="{FAA7F1EF-4690-F0A3-FE2A-40B5D214D215}"/>
              </a:ext>
            </a:extLst>
          </p:cNvPr>
          <p:cNvSpPr/>
          <p:nvPr userDrawn="1"/>
        </p:nvSpPr>
        <p:spPr>
          <a:xfrm>
            <a:off x="1" y="4470915"/>
            <a:ext cx="9143999" cy="671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91"/>
          </a:p>
        </p:txBody>
      </p:sp>
      <p:pic>
        <p:nvPicPr>
          <p:cNvPr id="6" name="Picture 5">
            <a:extLst>
              <a:ext uri="{FF2B5EF4-FFF2-40B4-BE49-F238E27FC236}">
                <a16:creationId xmlns:a16="http://schemas.microsoft.com/office/drawing/2014/main" id="{E616A614-5FB3-49A9-D97E-11DAEBD67079}"/>
              </a:ext>
            </a:extLst>
          </p:cNvPr>
          <p:cNvPicPr>
            <a:picLocks noChangeAspect="1"/>
          </p:cNvPicPr>
          <p:nvPr userDrawn="1"/>
        </p:nvPicPr>
        <p:blipFill>
          <a:blip r:embed="rId2"/>
          <a:stretch>
            <a:fillRect/>
          </a:stretch>
        </p:blipFill>
        <p:spPr>
          <a:xfrm>
            <a:off x="193172" y="4663304"/>
            <a:ext cx="1061747" cy="286082"/>
          </a:xfrm>
          <a:prstGeom prst="rect">
            <a:avLst/>
          </a:prstGeom>
        </p:spPr>
      </p:pic>
      <p:pic>
        <p:nvPicPr>
          <p:cNvPr id="8" name="Picture 7">
            <a:extLst>
              <a:ext uri="{FF2B5EF4-FFF2-40B4-BE49-F238E27FC236}">
                <a16:creationId xmlns:a16="http://schemas.microsoft.com/office/drawing/2014/main" id="{B4A429CA-4D01-B1FE-CCAF-AE0A96100476}"/>
              </a:ext>
            </a:extLst>
          </p:cNvPr>
          <p:cNvPicPr>
            <a:picLocks noChangeAspect="1"/>
          </p:cNvPicPr>
          <p:nvPr userDrawn="1"/>
        </p:nvPicPr>
        <p:blipFill>
          <a:blip r:embed="rId3"/>
          <a:srcRect/>
          <a:stretch/>
        </p:blipFill>
        <p:spPr>
          <a:xfrm>
            <a:off x="6548148" y="4691888"/>
            <a:ext cx="2248190" cy="229794"/>
          </a:xfrm>
          <a:prstGeom prst="rect">
            <a:avLst/>
          </a:prstGeom>
        </p:spPr>
      </p:pic>
      <p:sp>
        <p:nvSpPr>
          <p:cNvPr id="12" name="Text Placeholder 11">
            <a:extLst>
              <a:ext uri="{FF2B5EF4-FFF2-40B4-BE49-F238E27FC236}">
                <a16:creationId xmlns:a16="http://schemas.microsoft.com/office/drawing/2014/main" id="{6246D85B-A418-A825-D93F-781499DB1BE8}"/>
              </a:ext>
            </a:extLst>
          </p:cNvPr>
          <p:cNvSpPr>
            <a:spLocks noGrp="1"/>
          </p:cNvSpPr>
          <p:nvPr>
            <p:ph type="body" sz="quarter" idx="11"/>
          </p:nvPr>
        </p:nvSpPr>
        <p:spPr/>
        <p:txBody>
          <a:bodyPr numCol="1"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808745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MPS_Text Only (Whit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1488B-730D-4CD3-B1CF-428A1D767B61}"/>
              </a:ext>
            </a:extLst>
          </p:cNvPr>
          <p:cNvSpPr>
            <a:spLocks noGrp="1"/>
          </p:cNvSpPr>
          <p:nvPr>
            <p:ph type="title"/>
          </p:nvPr>
        </p:nvSpPr>
        <p:spPr/>
        <p:txBody>
          <a:bodyPr/>
          <a:lstStyle/>
          <a:p>
            <a:r>
              <a:rPr lang="en-US"/>
              <a:t>Click to edit Master title style</a:t>
            </a:r>
          </a:p>
        </p:txBody>
      </p:sp>
      <p:sp>
        <p:nvSpPr>
          <p:cNvPr id="7" name="Rectangle 6">
            <a:extLst>
              <a:ext uri="{FF2B5EF4-FFF2-40B4-BE49-F238E27FC236}">
                <a16:creationId xmlns:a16="http://schemas.microsoft.com/office/drawing/2014/main" id="{FAA7F1EF-4690-F0A3-FE2A-40B5D214D215}"/>
              </a:ext>
            </a:extLst>
          </p:cNvPr>
          <p:cNvSpPr/>
          <p:nvPr userDrawn="1"/>
        </p:nvSpPr>
        <p:spPr>
          <a:xfrm>
            <a:off x="1" y="4470915"/>
            <a:ext cx="9143999" cy="6715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91"/>
          </a:p>
        </p:txBody>
      </p:sp>
      <p:pic>
        <p:nvPicPr>
          <p:cNvPr id="8" name="Picture 7">
            <a:extLst>
              <a:ext uri="{FF2B5EF4-FFF2-40B4-BE49-F238E27FC236}">
                <a16:creationId xmlns:a16="http://schemas.microsoft.com/office/drawing/2014/main" id="{EB1490BB-0540-673D-A7BC-F2D496E2B235}"/>
              </a:ext>
            </a:extLst>
          </p:cNvPr>
          <p:cNvPicPr>
            <a:picLocks noChangeAspect="1"/>
          </p:cNvPicPr>
          <p:nvPr userDrawn="1"/>
        </p:nvPicPr>
        <p:blipFill>
          <a:blip r:embed="rId2"/>
          <a:stretch>
            <a:fillRect/>
          </a:stretch>
        </p:blipFill>
        <p:spPr>
          <a:xfrm>
            <a:off x="193172" y="4663304"/>
            <a:ext cx="1061747" cy="286082"/>
          </a:xfrm>
          <a:prstGeom prst="rect">
            <a:avLst/>
          </a:prstGeom>
        </p:spPr>
      </p:pic>
      <p:pic>
        <p:nvPicPr>
          <p:cNvPr id="10" name="Picture 9">
            <a:extLst>
              <a:ext uri="{FF2B5EF4-FFF2-40B4-BE49-F238E27FC236}">
                <a16:creationId xmlns:a16="http://schemas.microsoft.com/office/drawing/2014/main" id="{864557E5-774D-C623-D498-CED348DA8D28}"/>
              </a:ext>
            </a:extLst>
          </p:cNvPr>
          <p:cNvPicPr>
            <a:picLocks noChangeAspect="1"/>
          </p:cNvPicPr>
          <p:nvPr userDrawn="1"/>
        </p:nvPicPr>
        <p:blipFill>
          <a:blip r:embed="rId3"/>
          <a:stretch>
            <a:fillRect/>
          </a:stretch>
        </p:blipFill>
        <p:spPr>
          <a:xfrm>
            <a:off x="6548146" y="4691888"/>
            <a:ext cx="2248193" cy="229794"/>
          </a:xfrm>
          <a:prstGeom prst="rect">
            <a:avLst/>
          </a:prstGeom>
        </p:spPr>
      </p:pic>
      <p:sp>
        <p:nvSpPr>
          <p:cNvPr id="11" name="Text Placeholder 11">
            <a:extLst>
              <a:ext uri="{FF2B5EF4-FFF2-40B4-BE49-F238E27FC236}">
                <a16:creationId xmlns:a16="http://schemas.microsoft.com/office/drawing/2014/main" id="{09372CEE-570C-0722-E37A-4E9712842AA6}"/>
              </a:ext>
            </a:extLst>
          </p:cNvPr>
          <p:cNvSpPr>
            <a:spLocks noGrp="1"/>
          </p:cNvSpPr>
          <p:nvPr>
            <p:ph type="body" sz="quarter" idx="11"/>
          </p:nvPr>
        </p:nvSpPr>
        <p:spPr>
          <a:xfrm>
            <a:off x="351692" y="1207771"/>
            <a:ext cx="8440616" cy="2914174"/>
          </a:xfrm>
        </p:spPr>
        <p:txBody>
          <a:bodyPr numCol="1"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792723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MPS_Text Only: 2 Columns (Blu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1488B-730D-4CD3-B1CF-428A1D767B61}"/>
              </a:ext>
            </a:extLst>
          </p:cNvPr>
          <p:cNvSpPr>
            <a:spLocks noGrp="1"/>
          </p:cNvSpPr>
          <p:nvPr>
            <p:ph type="title"/>
          </p:nvPr>
        </p:nvSpPr>
        <p:spPr/>
        <p:txBody>
          <a:bodyPr/>
          <a:lstStyle/>
          <a:p>
            <a:r>
              <a:rPr lang="en-US"/>
              <a:t>Click to edit Master title style</a:t>
            </a:r>
          </a:p>
        </p:txBody>
      </p:sp>
      <p:sp>
        <p:nvSpPr>
          <p:cNvPr id="7" name="Rectangle 6">
            <a:extLst>
              <a:ext uri="{FF2B5EF4-FFF2-40B4-BE49-F238E27FC236}">
                <a16:creationId xmlns:a16="http://schemas.microsoft.com/office/drawing/2014/main" id="{FAA7F1EF-4690-F0A3-FE2A-40B5D214D215}"/>
              </a:ext>
            </a:extLst>
          </p:cNvPr>
          <p:cNvSpPr/>
          <p:nvPr userDrawn="1"/>
        </p:nvSpPr>
        <p:spPr>
          <a:xfrm>
            <a:off x="1" y="4470915"/>
            <a:ext cx="9143999" cy="671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91"/>
          </a:p>
        </p:txBody>
      </p:sp>
      <p:pic>
        <p:nvPicPr>
          <p:cNvPr id="6" name="Picture 5">
            <a:extLst>
              <a:ext uri="{FF2B5EF4-FFF2-40B4-BE49-F238E27FC236}">
                <a16:creationId xmlns:a16="http://schemas.microsoft.com/office/drawing/2014/main" id="{E616A614-5FB3-49A9-D97E-11DAEBD67079}"/>
              </a:ext>
            </a:extLst>
          </p:cNvPr>
          <p:cNvPicPr>
            <a:picLocks noChangeAspect="1"/>
          </p:cNvPicPr>
          <p:nvPr userDrawn="1"/>
        </p:nvPicPr>
        <p:blipFill>
          <a:blip r:embed="rId2"/>
          <a:stretch>
            <a:fillRect/>
          </a:stretch>
        </p:blipFill>
        <p:spPr>
          <a:xfrm>
            <a:off x="193172" y="4663304"/>
            <a:ext cx="1061747" cy="286082"/>
          </a:xfrm>
          <a:prstGeom prst="rect">
            <a:avLst/>
          </a:prstGeom>
        </p:spPr>
      </p:pic>
      <p:pic>
        <p:nvPicPr>
          <p:cNvPr id="8" name="Picture 7">
            <a:extLst>
              <a:ext uri="{FF2B5EF4-FFF2-40B4-BE49-F238E27FC236}">
                <a16:creationId xmlns:a16="http://schemas.microsoft.com/office/drawing/2014/main" id="{B4A429CA-4D01-B1FE-CCAF-AE0A96100476}"/>
              </a:ext>
            </a:extLst>
          </p:cNvPr>
          <p:cNvPicPr>
            <a:picLocks noChangeAspect="1"/>
          </p:cNvPicPr>
          <p:nvPr userDrawn="1"/>
        </p:nvPicPr>
        <p:blipFill>
          <a:blip r:embed="rId3"/>
          <a:srcRect/>
          <a:stretch/>
        </p:blipFill>
        <p:spPr>
          <a:xfrm>
            <a:off x="6548148" y="4691888"/>
            <a:ext cx="2248190" cy="229794"/>
          </a:xfrm>
          <a:prstGeom prst="rect">
            <a:avLst/>
          </a:prstGeom>
        </p:spPr>
      </p:pic>
      <p:sp>
        <p:nvSpPr>
          <p:cNvPr id="12" name="Text Placeholder 11">
            <a:extLst>
              <a:ext uri="{FF2B5EF4-FFF2-40B4-BE49-F238E27FC236}">
                <a16:creationId xmlns:a16="http://schemas.microsoft.com/office/drawing/2014/main" id="{6246D85B-A418-A825-D93F-781499DB1BE8}"/>
              </a:ext>
            </a:extLst>
          </p:cNvPr>
          <p:cNvSpPr>
            <a:spLocks noGrp="1"/>
          </p:cNvSpPr>
          <p:nvPr>
            <p:ph type="body" sz="quarter" idx="11"/>
          </p:nvPr>
        </p:nvSpPr>
        <p:spPr/>
        <p:txBody>
          <a:bodyPr numCol="2"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8691312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MPS_Text Only: 2 Columns (Whit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1488B-730D-4CD3-B1CF-428A1D767B61}"/>
              </a:ext>
            </a:extLst>
          </p:cNvPr>
          <p:cNvSpPr>
            <a:spLocks noGrp="1"/>
          </p:cNvSpPr>
          <p:nvPr>
            <p:ph type="title"/>
          </p:nvPr>
        </p:nvSpPr>
        <p:spPr/>
        <p:txBody>
          <a:bodyPr/>
          <a:lstStyle/>
          <a:p>
            <a:r>
              <a:rPr lang="en-US"/>
              <a:t>Click to edit Master title style</a:t>
            </a:r>
          </a:p>
        </p:txBody>
      </p:sp>
      <p:sp>
        <p:nvSpPr>
          <p:cNvPr id="7" name="Rectangle 6">
            <a:extLst>
              <a:ext uri="{FF2B5EF4-FFF2-40B4-BE49-F238E27FC236}">
                <a16:creationId xmlns:a16="http://schemas.microsoft.com/office/drawing/2014/main" id="{FAA7F1EF-4690-F0A3-FE2A-40B5D214D215}"/>
              </a:ext>
            </a:extLst>
          </p:cNvPr>
          <p:cNvSpPr/>
          <p:nvPr userDrawn="1"/>
        </p:nvSpPr>
        <p:spPr>
          <a:xfrm>
            <a:off x="1" y="4470915"/>
            <a:ext cx="9143999" cy="6715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91"/>
          </a:p>
        </p:txBody>
      </p:sp>
      <p:pic>
        <p:nvPicPr>
          <p:cNvPr id="8" name="Picture 7">
            <a:extLst>
              <a:ext uri="{FF2B5EF4-FFF2-40B4-BE49-F238E27FC236}">
                <a16:creationId xmlns:a16="http://schemas.microsoft.com/office/drawing/2014/main" id="{EB1490BB-0540-673D-A7BC-F2D496E2B235}"/>
              </a:ext>
            </a:extLst>
          </p:cNvPr>
          <p:cNvPicPr>
            <a:picLocks noChangeAspect="1"/>
          </p:cNvPicPr>
          <p:nvPr userDrawn="1"/>
        </p:nvPicPr>
        <p:blipFill>
          <a:blip r:embed="rId2"/>
          <a:stretch>
            <a:fillRect/>
          </a:stretch>
        </p:blipFill>
        <p:spPr>
          <a:xfrm>
            <a:off x="193172" y="4663304"/>
            <a:ext cx="1061747" cy="286082"/>
          </a:xfrm>
          <a:prstGeom prst="rect">
            <a:avLst/>
          </a:prstGeom>
        </p:spPr>
      </p:pic>
      <p:pic>
        <p:nvPicPr>
          <p:cNvPr id="10" name="Picture 9">
            <a:extLst>
              <a:ext uri="{FF2B5EF4-FFF2-40B4-BE49-F238E27FC236}">
                <a16:creationId xmlns:a16="http://schemas.microsoft.com/office/drawing/2014/main" id="{864557E5-774D-C623-D498-CED348DA8D28}"/>
              </a:ext>
            </a:extLst>
          </p:cNvPr>
          <p:cNvPicPr>
            <a:picLocks noChangeAspect="1"/>
          </p:cNvPicPr>
          <p:nvPr userDrawn="1"/>
        </p:nvPicPr>
        <p:blipFill>
          <a:blip r:embed="rId3"/>
          <a:stretch>
            <a:fillRect/>
          </a:stretch>
        </p:blipFill>
        <p:spPr>
          <a:xfrm>
            <a:off x="6548146" y="4691888"/>
            <a:ext cx="2248193" cy="229794"/>
          </a:xfrm>
          <a:prstGeom prst="rect">
            <a:avLst/>
          </a:prstGeom>
        </p:spPr>
      </p:pic>
      <p:sp>
        <p:nvSpPr>
          <p:cNvPr id="11" name="Text Placeholder 11">
            <a:extLst>
              <a:ext uri="{FF2B5EF4-FFF2-40B4-BE49-F238E27FC236}">
                <a16:creationId xmlns:a16="http://schemas.microsoft.com/office/drawing/2014/main" id="{09372CEE-570C-0722-E37A-4E9712842AA6}"/>
              </a:ext>
            </a:extLst>
          </p:cNvPr>
          <p:cNvSpPr>
            <a:spLocks noGrp="1"/>
          </p:cNvSpPr>
          <p:nvPr>
            <p:ph type="body" sz="quarter" idx="11"/>
          </p:nvPr>
        </p:nvSpPr>
        <p:spPr>
          <a:xfrm>
            <a:off x="351692" y="1207771"/>
            <a:ext cx="8440616" cy="2914174"/>
          </a:xfrm>
        </p:spPr>
        <p:txBody>
          <a:bodyPr numCol="2"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87781822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MPS_Text + Image (Blue) 01">
    <p:bg>
      <p:bgPr>
        <a:solidFill>
          <a:schemeClr val="bg1"/>
        </a:solidFill>
        <a:effectLst/>
      </p:bgPr>
    </p:bg>
    <p:spTree>
      <p:nvGrpSpPr>
        <p:cNvPr id="1" name=""/>
        <p:cNvGrpSpPr/>
        <p:nvPr/>
      </p:nvGrpSpPr>
      <p:grpSpPr>
        <a:xfrm>
          <a:off x="0" y="0"/>
          <a:ext cx="0" cy="0"/>
          <a:chOff x="0" y="0"/>
          <a:chExt cx="0" cy="0"/>
        </a:xfrm>
      </p:grpSpPr>
      <p:sp>
        <p:nvSpPr>
          <p:cNvPr id="4" name="Picture Placeholder 23">
            <a:extLst>
              <a:ext uri="{FF2B5EF4-FFF2-40B4-BE49-F238E27FC236}">
                <a16:creationId xmlns:a16="http://schemas.microsoft.com/office/drawing/2014/main" id="{1B2AD854-D43F-8EB7-B0C5-58121FE63C5E}"/>
              </a:ext>
            </a:extLst>
          </p:cNvPr>
          <p:cNvSpPr>
            <a:spLocks noGrp="1"/>
          </p:cNvSpPr>
          <p:nvPr>
            <p:ph type="pic" sz="quarter" idx="10" hasCustomPrompt="1"/>
          </p:nvPr>
        </p:nvSpPr>
        <p:spPr>
          <a:xfrm>
            <a:off x="4743000" y="0"/>
            <a:ext cx="4401000" cy="4470915"/>
          </a:xfrm>
          <a:solidFill>
            <a:srgbClr val="A6A6A6"/>
          </a:solidFill>
        </p:spPr>
        <p:txBody>
          <a:bodyPr anchor="ctr" anchorCtr="1"/>
          <a:lstStyle>
            <a:lvl1pPr>
              <a:defRPr>
                <a:solidFill>
                  <a:schemeClr val="bg1"/>
                </a:solidFill>
              </a:defRPr>
            </a:lvl1pPr>
          </a:lstStyle>
          <a:p>
            <a:r>
              <a:rPr lang="en-US"/>
              <a:t>Insert picture</a:t>
            </a:r>
          </a:p>
        </p:txBody>
      </p:sp>
      <p:sp>
        <p:nvSpPr>
          <p:cNvPr id="2" name="Title 1">
            <a:extLst>
              <a:ext uri="{FF2B5EF4-FFF2-40B4-BE49-F238E27FC236}">
                <a16:creationId xmlns:a16="http://schemas.microsoft.com/office/drawing/2014/main" id="{4001488B-730D-4CD3-B1CF-428A1D767B61}"/>
              </a:ext>
            </a:extLst>
          </p:cNvPr>
          <p:cNvSpPr>
            <a:spLocks noGrp="1"/>
          </p:cNvSpPr>
          <p:nvPr>
            <p:ph type="title"/>
          </p:nvPr>
        </p:nvSpPr>
        <p:spPr>
          <a:xfrm>
            <a:off x="351693" y="481584"/>
            <a:ext cx="4050000" cy="566167"/>
          </a:xfrm>
        </p:spPr>
        <p:txBody>
          <a:bodyPr/>
          <a:lstStyle/>
          <a:p>
            <a:r>
              <a:rPr lang="en-US"/>
              <a:t>Click to edit Master title style</a:t>
            </a:r>
          </a:p>
        </p:txBody>
      </p:sp>
      <p:sp>
        <p:nvSpPr>
          <p:cNvPr id="7" name="Rectangle 6">
            <a:extLst>
              <a:ext uri="{FF2B5EF4-FFF2-40B4-BE49-F238E27FC236}">
                <a16:creationId xmlns:a16="http://schemas.microsoft.com/office/drawing/2014/main" id="{FAA7F1EF-4690-F0A3-FE2A-40B5D214D215}"/>
              </a:ext>
            </a:extLst>
          </p:cNvPr>
          <p:cNvSpPr/>
          <p:nvPr userDrawn="1"/>
        </p:nvSpPr>
        <p:spPr>
          <a:xfrm>
            <a:off x="1" y="4471989"/>
            <a:ext cx="9143999" cy="671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91"/>
          </a:p>
        </p:txBody>
      </p:sp>
      <p:pic>
        <p:nvPicPr>
          <p:cNvPr id="6" name="Picture 5">
            <a:extLst>
              <a:ext uri="{FF2B5EF4-FFF2-40B4-BE49-F238E27FC236}">
                <a16:creationId xmlns:a16="http://schemas.microsoft.com/office/drawing/2014/main" id="{51FED52A-0B7F-1D51-8528-C8AC172610F3}"/>
              </a:ext>
            </a:extLst>
          </p:cNvPr>
          <p:cNvPicPr>
            <a:picLocks noChangeAspect="1"/>
          </p:cNvPicPr>
          <p:nvPr userDrawn="1"/>
        </p:nvPicPr>
        <p:blipFill>
          <a:blip r:embed="rId2"/>
          <a:stretch>
            <a:fillRect/>
          </a:stretch>
        </p:blipFill>
        <p:spPr>
          <a:xfrm>
            <a:off x="193172" y="4663304"/>
            <a:ext cx="1061747" cy="286082"/>
          </a:xfrm>
          <a:prstGeom prst="rect">
            <a:avLst/>
          </a:prstGeom>
        </p:spPr>
      </p:pic>
      <p:pic>
        <p:nvPicPr>
          <p:cNvPr id="8" name="Picture 7">
            <a:extLst>
              <a:ext uri="{FF2B5EF4-FFF2-40B4-BE49-F238E27FC236}">
                <a16:creationId xmlns:a16="http://schemas.microsoft.com/office/drawing/2014/main" id="{1AE3D6BC-26EA-F909-D530-46342AE575D0}"/>
              </a:ext>
            </a:extLst>
          </p:cNvPr>
          <p:cNvPicPr>
            <a:picLocks noChangeAspect="1"/>
          </p:cNvPicPr>
          <p:nvPr userDrawn="1"/>
        </p:nvPicPr>
        <p:blipFill>
          <a:blip r:embed="rId3"/>
          <a:srcRect/>
          <a:stretch/>
        </p:blipFill>
        <p:spPr>
          <a:xfrm>
            <a:off x="6548148" y="4691888"/>
            <a:ext cx="2248190" cy="229794"/>
          </a:xfrm>
          <a:prstGeom prst="rect">
            <a:avLst/>
          </a:prstGeom>
        </p:spPr>
      </p:pic>
      <p:sp>
        <p:nvSpPr>
          <p:cNvPr id="16" name="Text Placeholder 11">
            <a:extLst>
              <a:ext uri="{FF2B5EF4-FFF2-40B4-BE49-F238E27FC236}">
                <a16:creationId xmlns:a16="http://schemas.microsoft.com/office/drawing/2014/main" id="{30B41E50-CE96-9A0A-E6FC-F581F96D6ED6}"/>
              </a:ext>
            </a:extLst>
          </p:cNvPr>
          <p:cNvSpPr>
            <a:spLocks noGrp="1"/>
          </p:cNvSpPr>
          <p:nvPr>
            <p:ph type="body" sz="quarter" idx="11"/>
          </p:nvPr>
        </p:nvSpPr>
        <p:spPr>
          <a:xfrm>
            <a:off x="351693" y="1207771"/>
            <a:ext cx="4049308" cy="2914174"/>
          </a:xfrm>
        </p:spPr>
        <p:txBody>
          <a:bodyPr numCol="1"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6436252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MPS_Text + Image (White) 01">
    <p:bg>
      <p:bgPr>
        <a:solidFill>
          <a:schemeClr val="bg1"/>
        </a:solidFill>
        <a:effectLst/>
      </p:bgPr>
    </p:bg>
    <p:spTree>
      <p:nvGrpSpPr>
        <p:cNvPr id="1" name=""/>
        <p:cNvGrpSpPr/>
        <p:nvPr/>
      </p:nvGrpSpPr>
      <p:grpSpPr>
        <a:xfrm>
          <a:off x="0" y="0"/>
          <a:ext cx="0" cy="0"/>
          <a:chOff x="0" y="0"/>
          <a:chExt cx="0" cy="0"/>
        </a:xfrm>
      </p:grpSpPr>
      <p:sp>
        <p:nvSpPr>
          <p:cNvPr id="4" name="Picture Placeholder 23">
            <a:extLst>
              <a:ext uri="{FF2B5EF4-FFF2-40B4-BE49-F238E27FC236}">
                <a16:creationId xmlns:a16="http://schemas.microsoft.com/office/drawing/2014/main" id="{1B2AD854-D43F-8EB7-B0C5-58121FE63C5E}"/>
              </a:ext>
            </a:extLst>
          </p:cNvPr>
          <p:cNvSpPr>
            <a:spLocks noGrp="1"/>
          </p:cNvSpPr>
          <p:nvPr>
            <p:ph type="pic" sz="quarter" idx="10" hasCustomPrompt="1"/>
          </p:nvPr>
        </p:nvSpPr>
        <p:spPr>
          <a:xfrm>
            <a:off x="4743000" y="0"/>
            <a:ext cx="4401000" cy="4470915"/>
          </a:xfrm>
          <a:solidFill>
            <a:srgbClr val="A6A6A6"/>
          </a:solidFill>
        </p:spPr>
        <p:txBody>
          <a:bodyPr anchor="ctr" anchorCtr="1"/>
          <a:lstStyle>
            <a:lvl1pPr>
              <a:defRPr>
                <a:solidFill>
                  <a:schemeClr val="bg1"/>
                </a:solidFill>
              </a:defRPr>
            </a:lvl1pPr>
          </a:lstStyle>
          <a:p>
            <a:r>
              <a:rPr lang="en-US"/>
              <a:t>Insert picture</a:t>
            </a:r>
          </a:p>
        </p:txBody>
      </p:sp>
      <p:sp>
        <p:nvSpPr>
          <p:cNvPr id="2" name="Title 1">
            <a:extLst>
              <a:ext uri="{FF2B5EF4-FFF2-40B4-BE49-F238E27FC236}">
                <a16:creationId xmlns:a16="http://schemas.microsoft.com/office/drawing/2014/main" id="{4001488B-730D-4CD3-B1CF-428A1D767B61}"/>
              </a:ext>
            </a:extLst>
          </p:cNvPr>
          <p:cNvSpPr>
            <a:spLocks noGrp="1"/>
          </p:cNvSpPr>
          <p:nvPr>
            <p:ph type="title"/>
          </p:nvPr>
        </p:nvSpPr>
        <p:spPr>
          <a:xfrm>
            <a:off x="351693" y="481584"/>
            <a:ext cx="4050000" cy="566167"/>
          </a:xfrm>
        </p:spPr>
        <p:txBody>
          <a:bodyPr/>
          <a:lstStyle/>
          <a:p>
            <a:r>
              <a:rPr lang="en-US"/>
              <a:t>Click to edit Master title style</a:t>
            </a:r>
          </a:p>
        </p:txBody>
      </p:sp>
      <p:sp>
        <p:nvSpPr>
          <p:cNvPr id="7" name="Rectangle 6">
            <a:extLst>
              <a:ext uri="{FF2B5EF4-FFF2-40B4-BE49-F238E27FC236}">
                <a16:creationId xmlns:a16="http://schemas.microsoft.com/office/drawing/2014/main" id="{FAA7F1EF-4690-F0A3-FE2A-40B5D214D215}"/>
              </a:ext>
            </a:extLst>
          </p:cNvPr>
          <p:cNvSpPr/>
          <p:nvPr userDrawn="1"/>
        </p:nvSpPr>
        <p:spPr>
          <a:xfrm>
            <a:off x="1" y="4471989"/>
            <a:ext cx="9143999" cy="6715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91"/>
          </a:p>
        </p:txBody>
      </p:sp>
      <p:pic>
        <p:nvPicPr>
          <p:cNvPr id="6" name="Picture 5">
            <a:extLst>
              <a:ext uri="{FF2B5EF4-FFF2-40B4-BE49-F238E27FC236}">
                <a16:creationId xmlns:a16="http://schemas.microsoft.com/office/drawing/2014/main" id="{51FED52A-0B7F-1D51-8528-C8AC172610F3}"/>
              </a:ext>
            </a:extLst>
          </p:cNvPr>
          <p:cNvPicPr>
            <a:picLocks noChangeAspect="1"/>
          </p:cNvPicPr>
          <p:nvPr userDrawn="1"/>
        </p:nvPicPr>
        <p:blipFill>
          <a:blip r:embed="rId2"/>
          <a:stretch>
            <a:fillRect/>
          </a:stretch>
        </p:blipFill>
        <p:spPr>
          <a:xfrm>
            <a:off x="193172" y="4663304"/>
            <a:ext cx="1061747" cy="286082"/>
          </a:xfrm>
          <a:prstGeom prst="rect">
            <a:avLst/>
          </a:prstGeom>
        </p:spPr>
      </p:pic>
      <p:pic>
        <p:nvPicPr>
          <p:cNvPr id="5" name="Picture 4">
            <a:extLst>
              <a:ext uri="{FF2B5EF4-FFF2-40B4-BE49-F238E27FC236}">
                <a16:creationId xmlns:a16="http://schemas.microsoft.com/office/drawing/2014/main" id="{3E61480A-C506-456F-64B2-23F736992D41}"/>
              </a:ext>
            </a:extLst>
          </p:cNvPr>
          <p:cNvPicPr>
            <a:picLocks noChangeAspect="1"/>
          </p:cNvPicPr>
          <p:nvPr userDrawn="1"/>
        </p:nvPicPr>
        <p:blipFill>
          <a:blip r:embed="rId3"/>
          <a:stretch>
            <a:fillRect/>
          </a:stretch>
        </p:blipFill>
        <p:spPr>
          <a:xfrm>
            <a:off x="6548146" y="4691888"/>
            <a:ext cx="2248193" cy="229794"/>
          </a:xfrm>
          <a:prstGeom prst="rect">
            <a:avLst/>
          </a:prstGeom>
        </p:spPr>
      </p:pic>
      <p:sp>
        <p:nvSpPr>
          <p:cNvPr id="15" name="Text Placeholder 11">
            <a:extLst>
              <a:ext uri="{FF2B5EF4-FFF2-40B4-BE49-F238E27FC236}">
                <a16:creationId xmlns:a16="http://schemas.microsoft.com/office/drawing/2014/main" id="{3848BA3A-F9EA-BA6B-B96E-5B4D5AFD27C8}"/>
              </a:ext>
            </a:extLst>
          </p:cNvPr>
          <p:cNvSpPr>
            <a:spLocks noGrp="1"/>
          </p:cNvSpPr>
          <p:nvPr>
            <p:ph type="body" sz="quarter" idx="11"/>
          </p:nvPr>
        </p:nvSpPr>
        <p:spPr>
          <a:xfrm>
            <a:off x="351693" y="1207771"/>
            <a:ext cx="4049308" cy="2914174"/>
          </a:xfrm>
        </p:spPr>
        <p:txBody>
          <a:bodyPr numCol="1"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5977259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MPS_Text + Image (Blue) 02">
    <p:bg>
      <p:bgPr>
        <a:solidFill>
          <a:schemeClr val="bg1"/>
        </a:solidFill>
        <a:effectLst/>
      </p:bgPr>
    </p:bg>
    <p:spTree>
      <p:nvGrpSpPr>
        <p:cNvPr id="1" name=""/>
        <p:cNvGrpSpPr/>
        <p:nvPr/>
      </p:nvGrpSpPr>
      <p:grpSpPr>
        <a:xfrm>
          <a:off x="0" y="0"/>
          <a:ext cx="0" cy="0"/>
          <a:chOff x="0" y="0"/>
          <a:chExt cx="0" cy="0"/>
        </a:xfrm>
      </p:grpSpPr>
      <p:sp>
        <p:nvSpPr>
          <p:cNvPr id="4" name="Picture Placeholder 23">
            <a:extLst>
              <a:ext uri="{FF2B5EF4-FFF2-40B4-BE49-F238E27FC236}">
                <a16:creationId xmlns:a16="http://schemas.microsoft.com/office/drawing/2014/main" id="{1B2AD854-D43F-8EB7-B0C5-58121FE63C5E}"/>
              </a:ext>
            </a:extLst>
          </p:cNvPr>
          <p:cNvSpPr>
            <a:spLocks noGrp="1"/>
          </p:cNvSpPr>
          <p:nvPr>
            <p:ph type="pic" sz="quarter" idx="10" hasCustomPrompt="1"/>
          </p:nvPr>
        </p:nvSpPr>
        <p:spPr>
          <a:xfrm>
            <a:off x="0" y="0"/>
            <a:ext cx="4401000" cy="4470915"/>
          </a:xfrm>
          <a:solidFill>
            <a:srgbClr val="A6A6A6"/>
          </a:solidFill>
        </p:spPr>
        <p:txBody>
          <a:bodyPr anchor="ctr" anchorCtr="1"/>
          <a:lstStyle>
            <a:lvl1pPr>
              <a:defRPr>
                <a:solidFill>
                  <a:schemeClr val="bg1"/>
                </a:solidFill>
              </a:defRPr>
            </a:lvl1pPr>
          </a:lstStyle>
          <a:p>
            <a:r>
              <a:rPr lang="en-US"/>
              <a:t>Insert picture</a:t>
            </a:r>
          </a:p>
        </p:txBody>
      </p:sp>
      <p:sp>
        <p:nvSpPr>
          <p:cNvPr id="2" name="Title 1">
            <a:extLst>
              <a:ext uri="{FF2B5EF4-FFF2-40B4-BE49-F238E27FC236}">
                <a16:creationId xmlns:a16="http://schemas.microsoft.com/office/drawing/2014/main" id="{4001488B-730D-4CD3-B1CF-428A1D767B61}"/>
              </a:ext>
            </a:extLst>
          </p:cNvPr>
          <p:cNvSpPr>
            <a:spLocks noGrp="1"/>
          </p:cNvSpPr>
          <p:nvPr>
            <p:ph type="title"/>
          </p:nvPr>
        </p:nvSpPr>
        <p:spPr>
          <a:xfrm>
            <a:off x="4742999" y="481584"/>
            <a:ext cx="4050000" cy="566167"/>
          </a:xfrm>
        </p:spPr>
        <p:txBody>
          <a:bodyPr/>
          <a:lstStyle/>
          <a:p>
            <a:r>
              <a:rPr lang="en-US"/>
              <a:t>Click to edit Master title style</a:t>
            </a:r>
          </a:p>
        </p:txBody>
      </p:sp>
      <p:sp>
        <p:nvSpPr>
          <p:cNvPr id="7" name="Rectangle 6">
            <a:extLst>
              <a:ext uri="{FF2B5EF4-FFF2-40B4-BE49-F238E27FC236}">
                <a16:creationId xmlns:a16="http://schemas.microsoft.com/office/drawing/2014/main" id="{FAA7F1EF-4690-F0A3-FE2A-40B5D214D215}"/>
              </a:ext>
            </a:extLst>
          </p:cNvPr>
          <p:cNvSpPr/>
          <p:nvPr userDrawn="1"/>
        </p:nvSpPr>
        <p:spPr>
          <a:xfrm>
            <a:off x="1" y="4471989"/>
            <a:ext cx="9143999" cy="671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91"/>
          </a:p>
        </p:txBody>
      </p:sp>
      <p:pic>
        <p:nvPicPr>
          <p:cNvPr id="6" name="Picture 5">
            <a:extLst>
              <a:ext uri="{FF2B5EF4-FFF2-40B4-BE49-F238E27FC236}">
                <a16:creationId xmlns:a16="http://schemas.microsoft.com/office/drawing/2014/main" id="{51FED52A-0B7F-1D51-8528-C8AC172610F3}"/>
              </a:ext>
            </a:extLst>
          </p:cNvPr>
          <p:cNvPicPr>
            <a:picLocks noChangeAspect="1"/>
          </p:cNvPicPr>
          <p:nvPr userDrawn="1"/>
        </p:nvPicPr>
        <p:blipFill>
          <a:blip r:embed="rId2"/>
          <a:stretch>
            <a:fillRect/>
          </a:stretch>
        </p:blipFill>
        <p:spPr>
          <a:xfrm>
            <a:off x="193172" y="4663304"/>
            <a:ext cx="1061747" cy="286082"/>
          </a:xfrm>
          <a:prstGeom prst="rect">
            <a:avLst/>
          </a:prstGeom>
        </p:spPr>
      </p:pic>
      <p:pic>
        <p:nvPicPr>
          <p:cNvPr id="8" name="Picture 7">
            <a:extLst>
              <a:ext uri="{FF2B5EF4-FFF2-40B4-BE49-F238E27FC236}">
                <a16:creationId xmlns:a16="http://schemas.microsoft.com/office/drawing/2014/main" id="{1AE3D6BC-26EA-F909-D530-46342AE575D0}"/>
              </a:ext>
            </a:extLst>
          </p:cNvPr>
          <p:cNvPicPr>
            <a:picLocks noChangeAspect="1"/>
          </p:cNvPicPr>
          <p:nvPr userDrawn="1"/>
        </p:nvPicPr>
        <p:blipFill>
          <a:blip r:embed="rId3"/>
          <a:srcRect/>
          <a:stretch/>
        </p:blipFill>
        <p:spPr>
          <a:xfrm>
            <a:off x="6548148" y="4691888"/>
            <a:ext cx="2248190" cy="229794"/>
          </a:xfrm>
          <a:prstGeom prst="rect">
            <a:avLst/>
          </a:prstGeom>
        </p:spPr>
      </p:pic>
      <p:sp>
        <p:nvSpPr>
          <p:cNvPr id="12" name="Text Placeholder 10">
            <a:extLst>
              <a:ext uri="{FF2B5EF4-FFF2-40B4-BE49-F238E27FC236}">
                <a16:creationId xmlns:a16="http://schemas.microsoft.com/office/drawing/2014/main" id="{227B142A-C0E7-D8C8-7138-FD050D11647A}"/>
              </a:ext>
            </a:extLst>
          </p:cNvPr>
          <p:cNvSpPr>
            <a:spLocks noGrp="1"/>
          </p:cNvSpPr>
          <p:nvPr>
            <p:ph type="body" sz="quarter" idx="12"/>
          </p:nvPr>
        </p:nvSpPr>
        <p:spPr>
          <a:xfrm>
            <a:off x="4742999" y="1207770"/>
            <a:ext cx="4050000" cy="29146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1692821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MPS_Text + Image (White) 02">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AA7F1EF-4690-F0A3-FE2A-40B5D214D215}"/>
              </a:ext>
            </a:extLst>
          </p:cNvPr>
          <p:cNvSpPr/>
          <p:nvPr userDrawn="1"/>
        </p:nvSpPr>
        <p:spPr>
          <a:xfrm>
            <a:off x="1" y="4471989"/>
            <a:ext cx="9143999" cy="6715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91"/>
          </a:p>
        </p:txBody>
      </p:sp>
      <p:pic>
        <p:nvPicPr>
          <p:cNvPr id="6" name="Picture 5">
            <a:extLst>
              <a:ext uri="{FF2B5EF4-FFF2-40B4-BE49-F238E27FC236}">
                <a16:creationId xmlns:a16="http://schemas.microsoft.com/office/drawing/2014/main" id="{51FED52A-0B7F-1D51-8528-C8AC172610F3}"/>
              </a:ext>
            </a:extLst>
          </p:cNvPr>
          <p:cNvPicPr>
            <a:picLocks noChangeAspect="1"/>
          </p:cNvPicPr>
          <p:nvPr userDrawn="1"/>
        </p:nvPicPr>
        <p:blipFill>
          <a:blip r:embed="rId2"/>
          <a:stretch>
            <a:fillRect/>
          </a:stretch>
        </p:blipFill>
        <p:spPr>
          <a:xfrm>
            <a:off x="193172" y="4663304"/>
            <a:ext cx="1061747" cy="286082"/>
          </a:xfrm>
          <a:prstGeom prst="rect">
            <a:avLst/>
          </a:prstGeom>
        </p:spPr>
      </p:pic>
      <p:pic>
        <p:nvPicPr>
          <p:cNvPr id="5" name="Picture 4">
            <a:extLst>
              <a:ext uri="{FF2B5EF4-FFF2-40B4-BE49-F238E27FC236}">
                <a16:creationId xmlns:a16="http://schemas.microsoft.com/office/drawing/2014/main" id="{3E61480A-C506-456F-64B2-23F736992D41}"/>
              </a:ext>
            </a:extLst>
          </p:cNvPr>
          <p:cNvPicPr>
            <a:picLocks noChangeAspect="1"/>
          </p:cNvPicPr>
          <p:nvPr userDrawn="1"/>
        </p:nvPicPr>
        <p:blipFill>
          <a:blip r:embed="rId3"/>
          <a:stretch>
            <a:fillRect/>
          </a:stretch>
        </p:blipFill>
        <p:spPr>
          <a:xfrm>
            <a:off x="6548146" y="4691888"/>
            <a:ext cx="2248193" cy="229794"/>
          </a:xfrm>
          <a:prstGeom prst="rect">
            <a:avLst/>
          </a:prstGeom>
        </p:spPr>
      </p:pic>
      <p:sp>
        <p:nvSpPr>
          <p:cNvPr id="8" name="Title 1">
            <a:extLst>
              <a:ext uri="{FF2B5EF4-FFF2-40B4-BE49-F238E27FC236}">
                <a16:creationId xmlns:a16="http://schemas.microsoft.com/office/drawing/2014/main" id="{82B957DC-9DF7-EB26-BB64-8E368AAF4249}"/>
              </a:ext>
            </a:extLst>
          </p:cNvPr>
          <p:cNvSpPr>
            <a:spLocks noGrp="1"/>
          </p:cNvSpPr>
          <p:nvPr>
            <p:ph type="title"/>
          </p:nvPr>
        </p:nvSpPr>
        <p:spPr>
          <a:xfrm>
            <a:off x="4742999" y="481584"/>
            <a:ext cx="4050000" cy="566167"/>
          </a:xfrm>
        </p:spPr>
        <p:txBody>
          <a:bodyPr/>
          <a:lstStyle/>
          <a:p>
            <a:r>
              <a:rPr lang="en-US"/>
              <a:t>Click to edit Master title style</a:t>
            </a:r>
          </a:p>
        </p:txBody>
      </p:sp>
      <p:sp>
        <p:nvSpPr>
          <p:cNvPr id="11" name="Picture Placeholder 23">
            <a:extLst>
              <a:ext uri="{FF2B5EF4-FFF2-40B4-BE49-F238E27FC236}">
                <a16:creationId xmlns:a16="http://schemas.microsoft.com/office/drawing/2014/main" id="{DA706345-5A21-0E0C-FFC1-7D994CF49F24}"/>
              </a:ext>
            </a:extLst>
          </p:cNvPr>
          <p:cNvSpPr>
            <a:spLocks noGrp="1"/>
          </p:cNvSpPr>
          <p:nvPr>
            <p:ph type="pic" sz="quarter" idx="10" hasCustomPrompt="1"/>
          </p:nvPr>
        </p:nvSpPr>
        <p:spPr>
          <a:xfrm>
            <a:off x="0" y="0"/>
            <a:ext cx="4401000" cy="4470915"/>
          </a:xfrm>
          <a:solidFill>
            <a:srgbClr val="A6A6A6"/>
          </a:solidFill>
        </p:spPr>
        <p:txBody>
          <a:bodyPr anchor="ctr" anchorCtr="1"/>
          <a:lstStyle>
            <a:lvl1pPr>
              <a:defRPr>
                <a:solidFill>
                  <a:schemeClr val="bg1"/>
                </a:solidFill>
              </a:defRPr>
            </a:lvl1pPr>
          </a:lstStyle>
          <a:p>
            <a:r>
              <a:rPr lang="en-US"/>
              <a:t>Insert picture</a:t>
            </a:r>
          </a:p>
        </p:txBody>
      </p:sp>
      <p:sp>
        <p:nvSpPr>
          <p:cNvPr id="12" name="Text Placeholder 10">
            <a:extLst>
              <a:ext uri="{FF2B5EF4-FFF2-40B4-BE49-F238E27FC236}">
                <a16:creationId xmlns:a16="http://schemas.microsoft.com/office/drawing/2014/main" id="{D507E979-F940-BFD0-D175-BD08A50E47BD}"/>
              </a:ext>
            </a:extLst>
          </p:cNvPr>
          <p:cNvSpPr>
            <a:spLocks noGrp="1"/>
          </p:cNvSpPr>
          <p:nvPr>
            <p:ph type="body" sz="quarter" idx="12"/>
          </p:nvPr>
        </p:nvSpPr>
        <p:spPr>
          <a:xfrm>
            <a:off x="4742999" y="1207770"/>
            <a:ext cx="4050000" cy="29146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5438279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MPS_Text + Small Image (Blue)">
    <p:bg>
      <p:bgPr>
        <a:solidFill>
          <a:schemeClr val="bg1"/>
        </a:solidFill>
        <a:effectLst/>
      </p:bgPr>
    </p:bg>
    <p:spTree>
      <p:nvGrpSpPr>
        <p:cNvPr id="1" name=""/>
        <p:cNvGrpSpPr/>
        <p:nvPr/>
      </p:nvGrpSpPr>
      <p:grpSpPr>
        <a:xfrm>
          <a:off x="0" y="0"/>
          <a:ext cx="0" cy="0"/>
          <a:chOff x="0" y="0"/>
          <a:chExt cx="0" cy="0"/>
        </a:xfrm>
      </p:grpSpPr>
      <p:sp>
        <p:nvSpPr>
          <p:cNvPr id="4" name="Picture Placeholder 23">
            <a:extLst>
              <a:ext uri="{FF2B5EF4-FFF2-40B4-BE49-F238E27FC236}">
                <a16:creationId xmlns:a16="http://schemas.microsoft.com/office/drawing/2014/main" id="{1B2AD854-D43F-8EB7-B0C5-58121FE63C5E}"/>
              </a:ext>
            </a:extLst>
          </p:cNvPr>
          <p:cNvSpPr>
            <a:spLocks noGrp="1"/>
          </p:cNvSpPr>
          <p:nvPr>
            <p:ph type="pic" sz="quarter" idx="10" hasCustomPrompt="1"/>
          </p:nvPr>
        </p:nvSpPr>
        <p:spPr>
          <a:xfrm>
            <a:off x="1" y="0"/>
            <a:ext cx="2195902" cy="4470915"/>
          </a:xfrm>
          <a:solidFill>
            <a:srgbClr val="A6A6A6"/>
          </a:solidFill>
        </p:spPr>
        <p:txBody>
          <a:bodyPr anchor="ctr" anchorCtr="1"/>
          <a:lstStyle>
            <a:lvl1pPr>
              <a:defRPr>
                <a:solidFill>
                  <a:schemeClr val="bg1"/>
                </a:solidFill>
              </a:defRPr>
            </a:lvl1pPr>
          </a:lstStyle>
          <a:p>
            <a:r>
              <a:rPr lang="en-US"/>
              <a:t>Insert picture</a:t>
            </a:r>
          </a:p>
        </p:txBody>
      </p:sp>
      <p:sp>
        <p:nvSpPr>
          <p:cNvPr id="2" name="Title 1">
            <a:extLst>
              <a:ext uri="{FF2B5EF4-FFF2-40B4-BE49-F238E27FC236}">
                <a16:creationId xmlns:a16="http://schemas.microsoft.com/office/drawing/2014/main" id="{4001488B-730D-4CD3-B1CF-428A1D767B61}"/>
              </a:ext>
            </a:extLst>
          </p:cNvPr>
          <p:cNvSpPr>
            <a:spLocks noGrp="1"/>
          </p:cNvSpPr>
          <p:nvPr>
            <p:ph type="title"/>
          </p:nvPr>
        </p:nvSpPr>
        <p:spPr>
          <a:xfrm>
            <a:off x="2548468" y="481584"/>
            <a:ext cx="6243841" cy="566167"/>
          </a:xfrm>
        </p:spPr>
        <p:txBody>
          <a:bodyPr/>
          <a:lstStyle/>
          <a:p>
            <a:r>
              <a:rPr lang="en-US"/>
              <a:t>Click to edit Master title style</a:t>
            </a:r>
          </a:p>
        </p:txBody>
      </p:sp>
      <p:sp>
        <p:nvSpPr>
          <p:cNvPr id="7" name="Rectangle 6">
            <a:extLst>
              <a:ext uri="{FF2B5EF4-FFF2-40B4-BE49-F238E27FC236}">
                <a16:creationId xmlns:a16="http://schemas.microsoft.com/office/drawing/2014/main" id="{FAA7F1EF-4690-F0A3-FE2A-40B5D214D215}"/>
              </a:ext>
            </a:extLst>
          </p:cNvPr>
          <p:cNvSpPr/>
          <p:nvPr userDrawn="1"/>
        </p:nvSpPr>
        <p:spPr>
          <a:xfrm>
            <a:off x="1" y="4470915"/>
            <a:ext cx="9143999" cy="671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91"/>
          </a:p>
        </p:txBody>
      </p:sp>
      <p:pic>
        <p:nvPicPr>
          <p:cNvPr id="6" name="Picture 5">
            <a:extLst>
              <a:ext uri="{FF2B5EF4-FFF2-40B4-BE49-F238E27FC236}">
                <a16:creationId xmlns:a16="http://schemas.microsoft.com/office/drawing/2014/main" id="{B62482AB-7631-046F-DA12-82C8F481C208}"/>
              </a:ext>
            </a:extLst>
          </p:cNvPr>
          <p:cNvPicPr>
            <a:picLocks noChangeAspect="1"/>
          </p:cNvPicPr>
          <p:nvPr userDrawn="1"/>
        </p:nvPicPr>
        <p:blipFill>
          <a:blip r:embed="rId2"/>
          <a:stretch>
            <a:fillRect/>
          </a:stretch>
        </p:blipFill>
        <p:spPr>
          <a:xfrm>
            <a:off x="193172" y="4663304"/>
            <a:ext cx="1061747" cy="286082"/>
          </a:xfrm>
          <a:prstGeom prst="rect">
            <a:avLst/>
          </a:prstGeom>
        </p:spPr>
      </p:pic>
      <p:pic>
        <p:nvPicPr>
          <p:cNvPr id="8" name="Picture 7">
            <a:extLst>
              <a:ext uri="{FF2B5EF4-FFF2-40B4-BE49-F238E27FC236}">
                <a16:creationId xmlns:a16="http://schemas.microsoft.com/office/drawing/2014/main" id="{45EA111C-D94B-E4B5-D6D1-60D30C3B3CB2}"/>
              </a:ext>
            </a:extLst>
          </p:cNvPr>
          <p:cNvPicPr>
            <a:picLocks noChangeAspect="1"/>
          </p:cNvPicPr>
          <p:nvPr userDrawn="1"/>
        </p:nvPicPr>
        <p:blipFill>
          <a:blip r:embed="rId3"/>
          <a:srcRect/>
          <a:stretch/>
        </p:blipFill>
        <p:spPr>
          <a:xfrm>
            <a:off x="6548148" y="4691888"/>
            <a:ext cx="2248190" cy="229794"/>
          </a:xfrm>
          <a:prstGeom prst="rect">
            <a:avLst/>
          </a:prstGeom>
        </p:spPr>
      </p:pic>
      <p:sp>
        <p:nvSpPr>
          <p:cNvPr id="15" name="Text Placeholder 10">
            <a:extLst>
              <a:ext uri="{FF2B5EF4-FFF2-40B4-BE49-F238E27FC236}">
                <a16:creationId xmlns:a16="http://schemas.microsoft.com/office/drawing/2014/main" id="{82AD78B6-B968-CE7B-47C2-270AC31A842F}"/>
              </a:ext>
            </a:extLst>
          </p:cNvPr>
          <p:cNvSpPr>
            <a:spLocks noGrp="1"/>
          </p:cNvSpPr>
          <p:nvPr>
            <p:ph type="body" sz="quarter" idx="12"/>
          </p:nvPr>
        </p:nvSpPr>
        <p:spPr>
          <a:xfrm>
            <a:off x="2548468" y="1207770"/>
            <a:ext cx="6244532" cy="29146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3119715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MPS_Text + Small Image (White)">
    <p:bg>
      <p:bgPr>
        <a:solidFill>
          <a:schemeClr val="bg1"/>
        </a:solidFill>
        <a:effectLst/>
      </p:bgPr>
    </p:bg>
    <p:spTree>
      <p:nvGrpSpPr>
        <p:cNvPr id="1" name=""/>
        <p:cNvGrpSpPr/>
        <p:nvPr/>
      </p:nvGrpSpPr>
      <p:grpSpPr>
        <a:xfrm>
          <a:off x="0" y="0"/>
          <a:ext cx="0" cy="0"/>
          <a:chOff x="0" y="0"/>
          <a:chExt cx="0" cy="0"/>
        </a:xfrm>
      </p:grpSpPr>
      <p:sp>
        <p:nvSpPr>
          <p:cNvPr id="4" name="Picture Placeholder 23">
            <a:extLst>
              <a:ext uri="{FF2B5EF4-FFF2-40B4-BE49-F238E27FC236}">
                <a16:creationId xmlns:a16="http://schemas.microsoft.com/office/drawing/2014/main" id="{1B2AD854-D43F-8EB7-B0C5-58121FE63C5E}"/>
              </a:ext>
            </a:extLst>
          </p:cNvPr>
          <p:cNvSpPr>
            <a:spLocks noGrp="1"/>
          </p:cNvSpPr>
          <p:nvPr>
            <p:ph type="pic" sz="quarter" idx="10" hasCustomPrompt="1"/>
          </p:nvPr>
        </p:nvSpPr>
        <p:spPr>
          <a:xfrm>
            <a:off x="1" y="0"/>
            <a:ext cx="2195902" cy="4470915"/>
          </a:xfrm>
          <a:solidFill>
            <a:srgbClr val="A6A6A6"/>
          </a:solidFill>
        </p:spPr>
        <p:txBody>
          <a:bodyPr anchor="ctr" anchorCtr="1"/>
          <a:lstStyle>
            <a:lvl1pPr>
              <a:defRPr>
                <a:solidFill>
                  <a:schemeClr val="bg1"/>
                </a:solidFill>
              </a:defRPr>
            </a:lvl1pPr>
          </a:lstStyle>
          <a:p>
            <a:r>
              <a:rPr lang="en-US"/>
              <a:t>Insert picture</a:t>
            </a:r>
          </a:p>
        </p:txBody>
      </p:sp>
      <p:sp>
        <p:nvSpPr>
          <p:cNvPr id="2" name="Title 1">
            <a:extLst>
              <a:ext uri="{FF2B5EF4-FFF2-40B4-BE49-F238E27FC236}">
                <a16:creationId xmlns:a16="http://schemas.microsoft.com/office/drawing/2014/main" id="{4001488B-730D-4CD3-B1CF-428A1D767B61}"/>
              </a:ext>
            </a:extLst>
          </p:cNvPr>
          <p:cNvSpPr>
            <a:spLocks noGrp="1"/>
          </p:cNvSpPr>
          <p:nvPr>
            <p:ph type="title"/>
          </p:nvPr>
        </p:nvSpPr>
        <p:spPr>
          <a:xfrm>
            <a:off x="2548468" y="481584"/>
            <a:ext cx="6243841" cy="566167"/>
          </a:xfrm>
        </p:spPr>
        <p:txBody>
          <a:bodyPr/>
          <a:lstStyle/>
          <a:p>
            <a:r>
              <a:rPr lang="en-US"/>
              <a:t>Click to edit Master title style</a:t>
            </a:r>
          </a:p>
        </p:txBody>
      </p:sp>
      <p:sp>
        <p:nvSpPr>
          <p:cNvPr id="7" name="Rectangle 6">
            <a:extLst>
              <a:ext uri="{FF2B5EF4-FFF2-40B4-BE49-F238E27FC236}">
                <a16:creationId xmlns:a16="http://schemas.microsoft.com/office/drawing/2014/main" id="{FAA7F1EF-4690-F0A3-FE2A-40B5D214D215}"/>
              </a:ext>
            </a:extLst>
          </p:cNvPr>
          <p:cNvSpPr/>
          <p:nvPr userDrawn="1"/>
        </p:nvSpPr>
        <p:spPr>
          <a:xfrm>
            <a:off x="1" y="4470915"/>
            <a:ext cx="9143999" cy="6715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91"/>
          </a:p>
        </p:txBody>
      </p:sp>
      <p:pic>
        <p:nvPicPr>
          <p:cNvPr id="6" name="Picture 5">
            <a:extLst>
              <a:ext uri="{FF2B5EF4-FFF2-40B4-BE49-F238E27FC236}">
                <a16:creationId xmlns:a16="http://schemas.microsoft.com/office/drawing/2014/main" id="{B62482AB-7631-046F-DA12-82C8F481C208}"/>
              </a:ext>
            </a:extLst>
          </p:cNvPr>
          <p:cNvPicPr>
            <a:picLocks noChangeAspect="1"/>
          </p:cNvPicPr>
          <p:nvPr userDrawn="1"/>
        </p:nvPicPr>
        <p:blipFill>
          <a:blip r:embed="rId2"/>
          <a:stretch>
            <a:fillRect/>
          </a:stretch>
        </p:blipFill>
        <p:spPr>
          <a:xfrm>
            <a:off x="193172" y="4663304"/>
            <a:ext cx="1061747" cy="286082"/>
          </a:xfrm>
          <a:prstGeom prst="rect">
            <a:avLst/>
          </a:prstGeom>
        </p:spPr>
      </p:pic>
      <p:pic>
        <p:nvPicPr>
          <p:cNvPr id="5" name="Picture 4">
            <a:extLst>
              <a:ext uri="{FF2B5EF4-FFF2-40B4-BE49-F238E27FC236}">
                <a16:creationId xmlns:a16="http://schemas.microsoft.com/office/drawing/2014/main" id="{E0E88824-E4A7-8BB9-960D-0BF1757F8D13}"/>
              </a:ext>
            </a:extLst>
          </p:cNvPr>
          <p:cNvPicPr>
            <a:picLocks noChangeAspect="1"/>
          </p:cNvPicPr>
          <p:nvPr userDrawn="1"/>
        </p:nvPicPr>
        <p:blipFill>
          <a:blip r:embed="rId3"/>
          <a:stretch>
            <a:fillRect/>
          </a:stretch>
        </p:blipFill>
        <p:spPr>
          <a:xfrm>
            <a:off x="6548146" y="4691888"/>
            <a:ext cx="2248193" cy="229794"/>
          </a:xfrm>
          <a:prstGeom prst="rect">
            <a:avLst/>
          </a:prstGeom>
        </p:spPr>
      </p:pic>
      <p:sp>
        <p:nvSpPr>
          <p:cNvPr id="12" name="Text Placeholder 10">
            <a:extLst>
              <a:ext uri="{FF2B5EF4-FFF2-40B4-BE49-F238E27FC236}">
                <a16:creationId xmlns:a16="http://schemas.microsoft.com/office/drawing/2014/main" id="{25501ECC-8C96-FA52-9C47-77D73B0D32AF}"/>
              </a:ext>
            </a:extLst>
          </p:cNvPr>
          <p:cNvSpPr>
            <a:spLocks noGrp="1"/>
          </p:cNvSpPr>
          <p:nvPr>
            <p:ph type="body" sz="quarter" idx="12"/>
          </p:nvPr>
        </p:nvSpPr>
        <p:spPr>
          <a:xfrm>
            <a:off x="2548468" y="1207770"/>
            <a:ext cx="6244532" cy="29146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1081047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MPS_Text: 2 Columns + Small Image (Blue)">
    <p:bg>
      <p:bgPr>
        <a:solidFill>
          <a:schemeClr val="bg1"/>
        </a:solidFill>
        <a:effectLst/>
      </p:bgPr>
    </p:bg>
    <p:spTree>
      <p:nvGrpSpPr>
        <p:cNvPr id="1" name=""/>
        <p:cNvGrpSpPr/>
        <p:nvPr/>
      </p:nvGrpSpPr>
      <p:grpSpPr>
        <a:xfrm>
          <a:off x="0" y="0"/>
          <a:ext cx="0" cy="0"/>
          <a:chOff x="0" y="0"/>
          <a:chExt cx="0" cy="0"/>
        </a:xfrm>
      </p:grpSpPr>
      <p:sp>
        <p:nvSpPr>
          <p:cNvPr id="4" name="Picture Placeholder 23">
            <a:extLst>
              <a:ext uri="{FF2B5EF4-FFF2-40B4-BE49-F238E27FC236}">
                <a16:creationId xmlns:a16="http://schemas.microsoft.com/office/drawing/2014/main" id="{1B2AD854-D43F-8EB7-B0C5-58121FE63C5E}"/>
              </a:ext>
            </a:extLst>
          </p:cNvPr>
          <p:cNvSpPr>
            <a:spLocks noGrp="1"/>
          </p:cNvSpPr>
          <p:nvPr>
            <p:ph type="pic" sz="quarter" idx="10" hasCustomPrompt="1"/>
          </p:nvPr>
        </p:nvSpPr>
        <p:spPr>
          <a:xfrm>
            <a:off x="6948098" y="0"/>
            <a:ext cx="2195902" cy="4470915"/>
          </a:xfrm>
          <a:solidFill>
            <a:srgbClr val="A6A6A6"/>
          </a:solidFill>
        </p:spPr>
        <p:txBody>
          <a:bodyPr anchor="ctr" anchorCtr="1"/>
          <a:lstStyle>
            <a:lvl1pPr>
              <a:defRPr>
                <a:solidFill>
                  <a:schemeClr val="bg1"/>
                </a:solidFill>
              </a:defRPr>
            </a:lvl1pPr>
          </a:lstStyle>
          <a:p>
            <a:r>
              <a:rPr lang="en-US"/>
              <a:t>Insert picture</a:t>
            </a:r>
          </a:p>
        </p:txBody>
      </p:sp>
      <p:sp>
        <p:nvSpPr>
          <p:cNvPr id="7" name="Rectangle 6">
            <a:extLst>
              <a:ext uri="{FF2B5EF4-FFF2-40B4-BE49-F238E27FC236}">
                <a16:creationId xmlns:a16="http://schemas.microsoft.com/office/drawing/2014/main" id="{FAA7F1EF-4690-F0A3-FE2A-40B5D214D215}"/>
              </a:ext>
            </a:extLst>
          </p:cNvPr>
          <p:cNvSpPr/>
          <p:nvPr userDrawn="1"/>
        </p:nvSpPr>
        <p:spPr>
          <a:xfrm>
            <a:off x="1" y="4470915"/>
            <a:ext cx="9143999" cy="671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91"/>
          </a:p>
        </p:txBody>
      </p:sp>
      <p:sp>
        <p:nvSpPr>
          <p:cNvPr id="5" name="Title 1">
            <a:extLst>
              <a:ext uri="{FF2B5EF4-FFF2-40B4-BE49-F238E27FC236}">
                <a16:creationId xmlns:a16="http://schemas.microsoft.com/office/drawing/2014/main" id="{29170216-79F5-C065-AC11-D58971A0B98F}"/>
              </a:ext>
            </a:extLst>
          </p:cNvPr>
          <p:cNvSpPr>
            <a:spLocks noGrp="1"/>
          </p:cNvSpPr>
          <p:nvPr>
            <p:ph type="title"/>
          </p:nvPr>
        </p:nvSpPr>
        <p:spPr>
          <a:xfrm>
            <a:off x="351693" y="481584"/>
            <a:ext cx="6243841" cy="566167"/>
          </a:xfrm>
        </p:spPr>
        <p:txBody>
          <a:bodyPr/>
          <a:lstStyle/>
          <a:p>
            <a:r>
              <a:rPr lang="en-US"/>
              <a:t>Click to edit Master title style</a:t>
            </a:r>
          </a:p>
        </p:txBody>
      </p:sp>
      <p:pic>
        <p:nvPicPr>
          <p:cNvPr id="3" name="Picture 2">
            <a:extLst>
              <a:ext uri="{FF2B5EF4-FFF2-40B4-BE49-F238E27FC236}">
                <a16:creationId xmlns:a16="http://schemas.microsoft.com/office/drawing/2014/main" id="{02F23CEE-9F76-776F-A6FC-84B4E7CD92E3}"/>
              </a:ext>
            </a:extLst>
          </p:cNvPr>
          <p:cNvPicPr>
            <a:picLocks noChangeAspect="1"/>
          </p:cNvPicPr>
          <p:nvPr userDrawn="1"/>
        </p:nvPicPr>
        <p:blipFill>
          <a:blip r:embed="rId2"/>
          <a:stretch>
            <a:fillRect/>
          </a:stretch>
        </p:blipFill>
        <p:spPr>
          <a:xfrm>
            <a:off x="193172" y="4663304"/>
            <a:ext cx="1061747" cy="286082"/>
          </a:xfrm>
          <a:prstGeom prst="rect">
            <a:avLst/>
          </a:prstGeom>
        </p:spPr>
      </p:pic>
      <p:pic>
        <p:nvPicPr>
          <p:cNvPr id="8" name="Picture 7">
            <a:extLst>
              <a:ext uri="{FF2B5EF4-FFF2-40B4-BE49-F238E27FC236}">
                <a16:creationId xmlns:a16="http://schemas.microsoft.com/office/drawing/2014/main" id="{59774EB2-261E-A013-C0F0-C480ED17DBEB}"/>
              </a:ext>
            </a:extLst>
          </p:cNvPr>
          <p:cNvPicPr>
            <a:picLocks noChangeAspect="1"/>
          </p:cNvPicPr>
          <p:nvPr userDrawn="1"/>
        </p:nvPicPr>
        <p:blipFill>
          <a:blip r:embed="rId3"/>
          <a:srcRect/>
          <a:stretch/>
        </p:blipFill>
        <p:spPr>
          <a:xfrm>
            <a:off x="6548148" y="4691888"/>
            <a:ext cx="2248190" cy="229794"/>
          </a:xfrm>
          <a:prstGeom prst="rect">
            <a:avLst/>
          </a:prstGeom>
        </p:spPr>
      </p:pic>
      <p:sp>
        <p:nvSpPr>
          <p:cNvPr id="11" name="Text Placeholder 11">
            <a:extLst>
              <a:ext uri="{FF2B5EF4-FFF2-40B4-BE49-F238E27FC236}">
                <a16:creationId xmlns:a16="http://schemas.microsoft.com/office/drawing/2014/main" id="{247C89BC-24A3-017E-5C4F-1E96799CEDBA}"/>
              </a:ext>
            </a:extLst>
          </p:cNvPr>
          <p:cNvSpPr>
            <a:spLocks noGrp="1"/>
          </p:cNvSpPr>
          <p:nvPr>
            <p:ph type="body" sz="quarter" idx="12"/>
          </p:nvPr>
        </p:nvSpPr>
        <p:spPr>
          <a:xfrm>
            <a:off x="351693" y="1207771"/>
            <a:ext cx="6243841" cy="2914174"/>
          </a:xfrm>
        </p:spPr>
        <p:txBody>
          <a:bodyPr numCol="2"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9901488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MPS_Text: 2 Columns + Small Image (White)">
    <p:bg>
      <p:bgPr>
        <a:solidFill>
          <a:schemeClr val="bg1"/>
        </a:solidFill>
        <a:effectLst/>
      </p:bgPr>
    </p:bg>
    <p:spTree>
      <p:nvGrpSpPr>
        <p:cNvPr id="1" name=""/>
        <p:cNvGrpSpPr/>
        <p:nvPr/>
      </p:nvGrpSpPr>
      <p:grpSpPr>
        <a:xfrm>
          <a:off x="0" y="0"/>
          <a:ext cx="0" cy="0"/>
          <a:chOff x="0" y="0"/>
          <a:chExt cx="0" cy="0"/>
        </a:xfrm>
      </p:grpSpPr>
      <p:sp>
        <p:nvSpPr>
          <p:cNvPr id="4" name="Picture Placeholder 23">
            <a:extLst>
              <a:ext uri="{FF2B5EF4-FFF2-40B4-BE49-F238E27FC236}">
                <a16:creationId xmlns:a16="http://schemas.microsoft.com/office/drawing/2014/main" id="{1B2AD854-D43F-8EB7-B0C5-58121FE63C5E}"/>
              </a:ext>
            </a:extLst>
          </p:cNvPr>
          <p:cNvSpPr>
            <a:spLocks noGrp="1"/>
          </p:cNvSpPr>
          <p:nvPr>
            <p:ph type="pic" sz="quarter" idx="10" hasCustomPrompt="1"/>
          </p:nvPr>
        </p:nvSpPr>
        <p:spPr>
          <a:xfrm>
            <a:off x="6948098" y="0"/>
            <a:ext cx="2195902" cy="4470915"/>
          </a:xfrm>
          <a:solidFill>
            <a:srgbClr val="A6A6A6"/>
          </a:solidFill>
        </p:spPr>
        <p:txBody>
          <a:bodyPr anchor="ctr" anchorCtr="1"/>
          <a:lstStyle>
            <a:lvl1pPr>
              <a:defRPr>
                <a:solidFill>
                  <a:schemeClr val="bg1"/>
                </a:solidFill>
              </a:defRPr>
            </a:lvl1pPr>
          </a:lstStyle>
          <a:p>
            <a:r>
              <a:rPr lang="en-US"/>
              <a:t>Insert picture</a:t>
            </a:r>
          </a:p>
        </p:txBody>
      </p:sp>
      <p:sp>
        <p:nvSpPr>
          <p:cNvPr id="7" name="Rectangle 6">
            <a:extLst>
              <a:ext uri="{FF2B5EF4-FFF2-40B4-BE49-F238E27FC236}">
                <a16:creationId xmlns:a16="http://schemas.microsoft.com/office/drawing/2014/main" id="{FAA7F1EF-4690-F0A3-FE2A-40B5D214D215}"/>
              </a:ext>
            </a:extLst>
          </p:cNvPr>
          <p:cNvSpPr/>
          <p:nvPr userDrawn="1"/>
        </p:nvSpPr>
        <p:spPr>
          <a:xfrm>
            <a:off x="1" y="4470915"/>
            <a:ext cx="9143999" cy="6715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91"/>
          </a:p>
        </p:txBody>
      </p:sp>
      <p:sp>
        <p:nvSpPr>
          <p:cNvPr id="5" name="Title 1">
            <a:extLst>
              <a:ext uri="{FF2B5EF4-FFF2-40B4-BE49-F238E27FC236}">
                <a16:creationId xmlns:a16="http://schemas.microsoft.com/office/drawing/2014/main" id="{29170216-79F5-C065-AC11-D58971A0B98F}"/>
              </a:ext>
            </a:extLst>
          </p:cNvPr>
          <p:cNvSpPr>
            <a:spLocks noGrp="1"/>
          </p:cNvSpPr>
          <p:nvPr>
            <p:ph type="title"/>
          </p:nvPr>
        </p:nvSpPr>
        <p:spPr>
          <a:xfrm>
            <a:off x="351693" y="481584"/>
            <a:ext cx="6243841" cy="566167"/>
          </a:xfrm>
        </p:spPr>
        <p:txBody>
          <a:bodyPr/>
          <a:lstStyle/>
          <a:p>
            <a:r>
              <a:rPr lang="en-US"/>
              <a:t>Click to edit Master title style</a:t>
            </a:r>
          </a:p>
        </p:txBody>
      </p:sp>
      <p:pic>
        <p:nvPicPr>
          <p:cNvPr id="3" name="Picture 2">
            <a:extLst>
              <a:ext uri="{FF2B5EF4-FFF2-40B4-BE49-F238E27FC236}">
                <a16:creationId xmlns:a16="http://schemas.microsoft.com/office/drawing/2014/main" id="{02F23CEE-9F76-776F-A6FC-84B4E7CD92E3}"/>
              </a:ext>
            </a:extLst>
          </p:cNvPr>
          <p:cNvPicPr>
            <a:picLocks noChangeAspect="1"/>
          </p:cNvPicPr>
          <p:nvPr userDrawn="1"/>
        </p:nvPicPr>
        <p:blipFill>
          <a:blip r:embed="rId2"/>
          <a:stretch>
            <a:fillRect/>
          </a:stretch>
        </p:blipFill>
        <p:spPr>
          <a:xfrm>
            <a:off x="193172" y="4663304"/>
            <a:ext cx="1061747" cy="286082"/>
          </a:xfrm>
          <a:prstGeom prst="rect">
            <a:avLst/>
          </a:prstGeom>
        </p:spPr>
      </p:pic>
      <p:pic>
        <p:nvPicPr>
          <p:cNvPr id="2" name="Picture 1">
            <a:extLst>
              <a:ext uri="{FF2B5EF4-FFF2-40B4-BE49-F238E27FC236}">
                <a16:creationId xmlns:a16="http://schemas.microsoft.com/office/drawing/2014/main" id="{083BB36E-A34C-17B9-9D7F-4ABF49C5F84B}"/>
              </a:ext>
            </a:extLst>
          </p:cNvPr>
          <p:cNvPicPr>
            <a:picLocks noChangeAspect="1"/>
          </p:cNvPicPr>
          <p:nvPr userDrawn="1"/>
        </p:nvPicPr>
        <p:blipFill>
          <a:blip r:embed="rId3"/>
          <a:stretch>
            <a:fillRect/>
          </a:stretch>
        </p:blipFill>
        <p:spPr>
          <a:xfrm>
            <a:off x="6548146" y="4691888"/>
            <a:ext cx="2248193" cy="229794"/>
          </a:xfrm>
          <a:prstGeom prst="rect">
            <a:avLst/>
          </a:prstGeom>
        </p:spPr>
      </p:pic>
      <p:sp>
        <p:nvSpPr>
          <p:cNvPr id="12" name="Text Placeholder 11">
            <a:extLst>
              <a:ext uri="{FF2B5EF4-FFF2-40B4-BE49-F238E27FC236}">
                <a16:creationId xmlns:a16="http://schemas.microsoft.com/office/drawing/2014/main" id="{9815A6BA-000F-E8D1-B0C2-8212626CE5FF}"/>
              </a:ext>
            </a:extLst>
          </p:cNvPr>
          <p:cNvSpPr>
            <a:spLocks noGrp="1"/>
          </p:cNvSpPr>
          <p:nvPr>
            <p:ph type="body" sz="quarter" idx="12"/>
          </p:nvPr>
        </p:nvSpPr>
        <p:spPr>
          <a:xfrm>
            <a:off x="351693" y="1207771"/>
            <a:ext cx="6243841" cy="2914174"/>
          </a:xfrm>
        </p:spPr>
        <p:txBody>
          <a:bodyPr numCol="2"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5255506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MPS_Text + Small Image + Chart (Blue)">
    <p:bg>
      <p:bgPr>
        <a:solidFill>
          <a:schemeClr val="bg1"/>
        </a:solidFill>
        <a:effectLst/>
      </p:bgPr>
    </p:bg>
    <p:spTree>
      <p:nvGrpSpPr>
        <p:cNvPr id="1" name=""/>
        <p:cNvGrpSpPr/>
        <p:nvPr/>
      </p:nvGrpSpPr>
      <p:grpSpPr>
        <a:xfrm>
          <a:off x="0" y="0"/>
          <a:ext cx="0" cy="0"/>
          <a:chOff x="0" y="0"/>
          <a:chExt cx="0" cy="0"/>
        </a:xfrm>
      </p:grpSpPr>
      <p:sp>
        <p:nvSpPr>
          <p:cNvPr id="4" name="Picture Placeholder 23">
            <a:extLst>
              <a:ext uri="{FF2B5EF4-FFF2-40B4-BE49-F238E27FC236}">
                <a16:creationId xmlns:a16="http://schemas.microsoft.com/office/drawing/2014/main" id="{1B2AD854-D43F-8EB7-B0C5-58121FE63C5E}"/>
              </a:ext>
            </a:extLst>
          </p:cNvPr>
          <p:cNvSpPr>
            <a:spLocks noGrp="1"/>
          </p:cNvSpPr>
          <p:nvPr>
            <p:ph type="pic" sz="quarter" idx="10" hasCustomPrompt="1"/>
          </p:nvPr>
        </p:nvSpPr>
        <p:spPr>
          <a:xfrm>
            <a:off x="1" y="0"/>
            <a:ext cx="2195902" cy="4470915"/>
          </a:xfrm>
          <a:solidFill>
            <a:srgbClr val="A6A6A6"/>
          </a:solidFill>
        </p:spPr>
        <p:txBody>
          <a:bodyPr anchor="ctr" anchorCtr="1"/>
          <a:lstStyle>
            <a:lvl1pPr>
              <a:defRPr>
                <a:solidFill>
                  <a:schemeClr val="bg1"/>
                </a:solidFill>
              </a:defRPr>
            </a:lvl1pPr>
          </a:lstStyle>
          <a:p>
            <a:r>
              <a:rPr lang="en-US"/>
              <a:t>Insert picture</a:t>
            </a:r>
          </a:p>
        </p:txBody>
      </p:sp>
      <p:sp>
        <p:nvSpPr>
          <p:cNvPr id="2" name="Title 1">
            <a:extLst>
              <a:ext uri="{FF2B5EF4-FFF2-40B4-BE49-F238E27FC236}">
                <a16:creationId xmlns:a16="http://schemas.microsoft.com/office/drawing/2014/main" id="{4001488B-730D-4CD3-B1CF-428A1D767B61}"/>
              </a:ext>
            </a:extLst>
          </p:cNvPr>
          <p:cNvSpPr>
            <a:spLocks noGrp="1"/>
          </p:cNvSpPr>
          <p:nvPr>
            <p:ph type="title"/>
          </p:nvPr>
        </p:nvSpPr>
        <p:spPr>
          <a:xfrm>
            <a:off x="2548468" y="481584"/>
            <a:ext cx="6243841" cy="566167"/>
          </a:xfrm>
        </p:spPr>
        <p:txBody>
          <a:bodyPr/>
          <a:lstStyle/>
          <a:p>
            <a:r>
              <a:rPr lang="en-US"/>
              <a:t>Click to edit Master title style</a:t>
            </a:r>
          </a:p>
        </p:txBody>
      </p:sp>
      <p:sp>
        <p:nvSpPr>
          <p:cNvPr id="7" name="Rectangle 6">
            <a:extLst>
              <a:ext uri="{FF2B5EF4-FFF2-40B4-BE49-F238E27FC236}">
                <a16:creationId xmlns:a16="http://schemas.microsoft.com/office/drawing/2014/main" id="{FAA7F1EF-4690-F0A3-FE2A-40B5D214D215}"/>
              </a:ext>
            </a:extLst>
          </p:cNvPr>
          <p:cNvSpPr/>
          <p:nvPr userDrawn="1"/>
        </p:nvSpPr>
        <p:spPr>
          <a:xfrm>
            <a:off x="1" y="4470915"/>
            <a:ext cx="9143999" cy="671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91"/>
          </a:p>
        </p:txBody>
      </p:sp>
      <p:pic>
        <p:nvPicPr>
          <p:cNvPr id="6" name="Picture 5">
            <a:extLst>
              <a:ext uri="{FF2B5EF4-FFF2-40B4-BE49-F238E27FC236}">
                <a16:creationId xmlns:a16="http://schemas.microsoft.com/office/drawing/2014/main" id="{B62482AB-7631-046F-DA12-82C8F481C208}"/>
              </a:ext>
            </a:extLst>
          </p:cNvPr>
          <p:cNvPicPr>
            <a:picLocks noChangeAspect="1"/>
          </p:cNvPicPr>
          <p:nvPr userDrawn="1"/>
        </p:nvPicPr>
        <p:blipFill>
          <a:blip r:embed="rId2"/>
          <a:stretch>
            <a:fillRect/>
          </a:stretch>
        </p:blipFill>
        <p:spPr>
          <a:xfrm>
            <a:off x="193172" y="4663304"/>
            <a:ext cx="1061747" cy="286082"/>
          </a:xfrm>
          <a:prstGeom prst="rect">
            <a:avLst/>
          </a:prstGeom>
        </p:spPr>
      </p:pic>
      <p:pic>
        <p:nvPicPr>
          <p:cNvPr id="8" name="Picture 7">
            <a:extLst>
              <a:ext uri="{FF2B5EF4-FFF2-40B4-BE49-F238E27FC236}">
                <a16:creationId xmlns:a16="http://schemas.microsoft.com/office/drawing/2014/main" id="{45EA111C-D94B-E4B5-D6D1-60D30C3B3CB2}"/>
              </a:ext>
            </a:extLst>
          </p:cNvPr>
          <p:cNvPicPr>
            <a:picLocks noChangeAspect="1"/>
          </p:cNvPicPr>
          <p:nvPr userDrawn="1"/>
        </p:nvPicPr>
        <p:blipFill>
          <a:blip r:embed="rId3"/>
          <a:srcRect/>
          <a:stretch/>
        </p:blipFill>
        <p:spPr>
          <a:xfrm>
            <a:off x="6548148" y="4691888"/>
            <a:ext cx="2248190" cy="229794"/>
          </a:xfrm>
          <a:prstGeom prst="rect">
            <a:avLst/>
          </a:prstGeom>
        </p:spPr>
      </p:pic>
      <p:sp>
        <p:nvSpPr>
          <p:cNvPr id="11" name="Chart Placeholder 10">
            <a:extLst>
              <a:ext uri="{FF2B5EF4-FFF2-40B4-BE49-F238E27FC236}">
                <a16:creationId xmlns:a16="http://schemas.microsoft.com/office/drawing/2014/main" id="{9006FFA5-4163-5FE7-019C-9F2A067F5546}"/>
              </a:ext>
            </a:extLst>
          </p:cNvPr>
          <p:cNvSpPr>
            <a:spLocks noGrp="1"/>
          </p:cNvSpPr>
          <p:nvPr>
            <p:ph type="chart" sz="quarter" idx="11" hasCustomPrompt="1"/>
          </p:nvPr>
        </p:nvSpPr>
        <p:spPr>
          <a:xfrm>
            <a:off x="4743521" y="1243014"/>
            <a:ext cx="4048788" cy="2878931"/>
          </a:xfrm>
        </p:spPr>
        <p:txBody>
          <a:bodyPr anchor="ctr" anchorCtr="0"/>
          <a:lstStyle>
            <a:lvl1pPr algn="ctr">
              <a:defRPr>
                <a:solidFill>
                  <a:schemeClr val="accent5"/>
                </a:solidFill>
              </a:defRPr>
            </a:lvl1pPr>
          </a:lstStyle>
          <a:p>
            <a:r>
              <a:rPr lang="en-US"/>
              <a:t>Insert chart</a:t>
            </a:r>
          </a:p>
        </p:txBody>
      </p:sp>
      <p:sp>
        <p:nvSpPr>
          <p:cNvPr id="12" name="Text Placeholder 10">
            <a:extLst>
              <a:ext uri="{FF2B5EF4-FFF2-40B4-BE49-F238E27FC236}">
                <a16:creationId xmlns:a16="http://schemas.microsoft.com/office/drawing/2014/main" id="{39F01662-E3BD-8596-C79F-552691C6A9D7}"/>
              </a:ext>
            </a:extLst>
          </p:cNvPr>
          <p:cNvSpPr>
            <a:spLocks noGrp="1"/>
          </p:cNvSpPr>
          <p:nvPr>
            <p:ph type="body" sz="quarter" idx="13"/>
          </p:nvPr>
        </p:nvSpPr>
        <p:spPr>
          <a:xfrm>
            <a:off x="2548468" y="1207770"/>
            <a:ext cx="1852014" cy="29146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4300564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MPS_Text + Small Image + Chart (White)">
    <p:bg>
      <p:bgPr>
        <a:solidFill>
          <a:schemeClr val="bg1"/>
        </a:solidFill>
        <a:effectLst/>
      </p:bgPr>
    </p:bg>
    <p:spTree>
      <p:nvGrpSpPr>
        <p:cNvPr id="1" name=""/>
        <p:cNvGrpSpPr/>
        <p:nvPr/>
      </p:nvGrpSpPr>
      <p:grpSpPr>
        <a:xfrm>
          <a:off x="0" y="0"/>
          <a:ext cx="0" cy="0"/>
          <a:chOff x="0" y="0"/>
          <a:chExt cx="0" cy="0"/>
        </a:xfrm>
      </p:grpSpPr>
      <p:sp>
        <p:nvSpPr>
          <p:cNvPr id="4" name="Picture Placeholder 23">
            <a:extLst>
              <a:ext uri="{FF2B5EF4-FFF2-40B4-BE49-F238E27FC236}">
                <a16:creationId xmlns:a16="http://schemas.microsoft.com/office/drawing/2014/main" id="{1B2AD854-D43F-8EB7-B0C5-58121FE63C5E}"/>
              </a:ext>
            </a:extLst>
          </p:cNvPr>
          <p:cNvSpPr>
            <a:spLocks noGrp="1"/>
          </p:cNvSpPr>
          <p:nvPr>
            <p:ph type="pic" sz="quarter" idx="10" hasCustomPrompt="1"/>
          </p:nvPr>
        </p:nvSpPr>
        <p:spPr>
          <a:xfrm>
            <a:off x="1" y="0"/>
            <a:ext cx="2195902" cy="4470915"/>
          </a:xfrm>
          <a:solidFill>
            <a:srgbClr val="A6A6A6"/>
          </a:solidFill>
        </p:spPr>
        <p:txBody>
          <a:bodyPr anchor="ctr" anchorCtr="1"/>
          <a:lstStyle>
            <a:lvl1pPr>
              <a:defRPr>
                <a:solidFill>
                  <a:schemeClr val="bg1"/>
                </a:solidFill>
              </a:defRPr>
            </a:lvl1pPr>
          </a:lstStyle>
          <a:p>
            <a:r>
              <a:rPr lang="en-US"/>
              <a:t>Insert picture</a:t>
            </a:r>
          </a:p>
        </p:txBody>
      </p:sp>
      <p:sp>
        <p:nvSpPr>
          <p:cNvPr id="2" name="Title 1">
            <a:extLst>
              <a:ext uri="{FF2B5EF4-FFF2-40B4-BE49-F238E27FC236}">
                <a16:creationId xmlns:a16="http://schemas.microsoft.com/office/drawing/2014/main" id="{4001488B-730D-4CD3-B1CF-428A1D767B61}"/>
              </a:ext>
            </a:extLst>
          </p:cNvPr>
          <p:cNvSpPr>
            <a:spLocks noGrp="1"/>
          </p:cNvSpPr>
          <p:nvPr>
            <p:ph type="title"/>
          </p:nvPr>
        </p:nvSpPr>
        <p:spPr>
          <a:xfrm>
            <a:off x="2548468" y="481584"/>
            <a:ext cx="6243841" cy="566167"/>
          </a:xfrm>
        </p:spPr>
        <p:txBody>
          <a:bodyPr/>
          <a:lstStyle/>
          <a:p>
            <a:r>
              <a:rPr lang="en-US"/>
              <a:t>Click to edit Master title style</a:t>
            </a:r>
          </a:p>
        </p:txBody>
      </p:sp>
      <p:sp>
        <p:nvSpPr>
          <p:cNvPr id="7" name="Rectangle 6">
            <a:extLst>
              <a:ext uri="{FF2B5EF4-FFF2-40B4-BE49-F238E27FC236}">
                <a16:creationId xmlns:a16="http://schemas.microsoft.com/office/drawing/2014/main" id="{FAA7F1EF-4690-F0A3-FE2A-40B5D214D215}"/>
              </a:ext>
            </a:extLst>
          </p:cNvPr>
          <p:cNvSpPr/>
          <p:nvPr userDrawn="1"/>
        </p:nvSpPr>
        <p:spPr>
          <a:xfrm>
            <a:off x="1" y="4470915"/>
            <a:ext cx="9143999" cy="6715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91"/>
          </a:p>
        </p:txBody>
      </p:sp>
      <p:pic>
        <p:nvPicPr>
          <p:cNvPr id="6" name="Picture 5">
            <a:extLst>
              <a:ext uri="{FF2B5EF4-FFF2-40B4-BE49-F238E27FC236}">
                <a16:creationId xmlns:a16="http://schemas.microsoft.com/office/drawing/2014/main" id="{B62482AB-7631-046F-DA12-82C8F481C208}"/>
              </a:ext>
            </a:extLst>
          </p:cNvPr>
          <p:cNvPicPr>
            <a:picLocks noChangeAspect="1"/>
          </p:cNvPicPr>
          <p:nvPr userDrawn="1"/>
        </p:nvPicPr>
        <p:blipFill>
          <a:blip r:embed="rId2"/>
          <a:stretch>
            <a:fillRect/>
          </a:stretch>
        </p:blipFill>
        <p:spPr>
          <a:xfrm>
            <a:off x="193172" y="4663304"/>
            <a:ext cx="1061747" cy="286082"/>
          </a:xfrm>
          <a:prstGeom prst="rect">
            <a:avLst/>
          </a:prstGeom>
        </p:spPr>
      </p:pic>
      <p:sp>
        <p:nvSpPr>
          <p:cNvPr id="11" name="Chart Placeholder 10">
            <a:extLst>
              <a:ext uri="{FF2B5EF4-FFF2-40B4-BE49-F238E27FC236}">
                <a16:creationId xmlns:a16="http://schemas.microsoft.com/office/drawing/2014/main" id="{9006FFA5-4163-5FE7-019C-9F2A067F5546}"/>
              </a:ext>
            </a:extLst>
          </p:cNvPr>
          <p:cNvSpPr>
            <a:spLocks noGrp="1"/>
          </p:cNvSpPr>
          <p:nvPr>
            <p:ph type="chart" sz="quarter" idx="11" hasCustomPrompt="1"/>
          </p:nvPr>
        </p:nvSpPr>
        <p:spPr>
          <a:xfrm>
            <a:off x="4743521" y="1243014"/>
            <a:ext cx="4048788" cy="2878931"/>
          </a:xfrm>
        </p:spPr>
        <p:txBody>
          <a:bodyPr anchor="ctr" anchorCtr="0"/>
          <a:lstStyle>
            <a:lvl1pPr algn="ctr">
              <a:defRPr>
                <a:solidFill>
                  <a:schemeClr val="accent5"/>
                </a:solidFill>
              </a:defRPr>
            </a:lvl1pPr>
          </a:lstStyle>
          <a:p>
            <a:r>
              <a:rPr lang="en-US"/>
              <a:t>Insert chart</a:t>
            </a:r>
          </a:p>
        </p:txBody>
      </p:sp>
      <p:pic>
        <p:nvPicPr>
          <p:cNvPr id="5" name="Picture 4">
            <a:extLst>
              <a:ext uri="{FF2B5EF4-FFF2-40B4-BE49-F238E27FC236}">
                <a16:creationId xmlns:a16="http://schemas.microsoft.com/office/drawing/2014/main" id="{FE79F3A4-3DF1-13D9-861F-547EE65449D4}"/>
              </a:ext>
            </a:extLst>
          </p:cNvPr>
          <p:cNvPicPr>
            <a:picLocks noChangeAspect="1"/>
          </p:cNvPicPr>
          <p:nvPr userDrawn="1"/>
        </p:nvPicPr>
        <p:blipFill>
          <a:blip r:embed="rId3"/>
          <a:stretch>
            <a:fillRect/>
          </a:stretch>
        </p:blipFill>
        <p:spPr>
          <a:xfrm>
            <a:off x="6548146" y="4691888"/>
            <a:ext cx="2248193" cy="229794"/>
          </a:xfrm>
          <a:prstGeom prst="rect">
            <a:avLst/>
          </a:prstGeom>
        </p:spPr>
      </p:pic>
      <p:sp>
        <p:nvSpPr>
          <p:cNvPr id="14" name="Text Placeholder 10">
            <a:extLst>
              <a:ext uri="{FF2B5EF4-FFF2-40B4-BE49-F238E27FC236}">
                <a16:creationId xmlns:a16="http://schemas.microsoft.com/office/drawing/2014/main" id="{F739F9EC-6BEC-B3FF-E072-48BF48B34874}"/>
              </a:ext>
            </a:extLst>
          </p:cNvPr>
          <p:cNvSpPr>
            <a:spLocks noGrp="1"/>
          </p:cNvSpPr>
          <p:nvPr>
            <p:ph type="body" sz="quarter" idx="13"/>
          </p:nvPr>
        </p:nvSpPr>
        <p:spPr>
          <a:xfrm>
            <a:off x="2548468" y="1207770"/>
            <a:ext cx="1852014" cy="29146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5679150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MPS_Text + Chart (Blue)">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AA7F1EF-4690-F0A3-FE2A-40B5D214D215}"/>
              </a:ext>
            </a:extLst>
          </p:cNvPr>
          <p:cNvSpPr/>
          <p:nvPr userDrawn="1"/>
        </p:nvSpPr>
        <p:spPr>
          <a:xfrm>
            <a:off x="1" y="4470915"/>
            <a:ext cx="9143999" cy="671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91"/>
          </a:p>
        </p:txBody>
      </p:sp>
      <p:pic>
        <p:nvPicPr>
          <p:cNvPr id="6" name="Picture 5">
            <a:extLst>
              <a:ext uri="{FF2B5EF4-FFF2-40B4-BE49-F238E27FC236}">
                <a16:creationId xmlns:a16="http://schemas.microsoft.com/office/drawing/2014/main" id="{B62482AB-7631-046F-DA12-82C8F481C208}"/>
              </a:ext>
            </a:extLst>
          </p:cNvPr>
          <p:cNvPicPr>
            <a:picLocks noChangeAspect="1"/>
          </p:cNvPicPr>
          <p:nvPr userDrawn="1"/>
        </p:nvPicPr>
        <p:blipFill>
          <a:blip r:embed="rId2"/>
          <a:stretch>
            <a:fillRect/>
          </a:stretch>
        </p:blipFill>
        <p:spPr>
          <a:xfrm>
            <a:off x="193172" y="4663304"/>
            <a:ext cx="1061747" cy="286082"/>
          </a:xfrm>
          <a:prstGeom prst="rect">
            <a:avLst/>
          </a:prstGeom>
        </p:spPr>
      </p:pic>
      <p:pic>
        <p:nvPicPr>
          <p:cNvPr id="8" name="Picture 7">
            <a:extLst>
              <a:ext uri="{FF2B5EF4-FFF2-40B4-BE49-F238E27FC236}">
                <a16:creationId xmlns:a16="http://schemas.microsoft.com/office/drawing/2014/main" id="{45EA111C-D94B-E4B5-D6D1-60D30C3B3CB2}"/>
              </a:ext>
            </a:extLst>
          </p:cNvPr>
          <p:cNvPicPr>
            <a:picLocks noChangeAspect="1"/>
          </p:cNvPicPr>
          <p:nvPr userDrawn="1"/>
        </p:nvPicPr>
        <p:blipFill>
          <a:blip r:embed="rId3"/>
          <a:srcRect/>
          <a:stretch/>
        </p:blipFill>
        <p:spPr>
          <a:xfrm>
            <a:off x="6548148" y="4691888"/>
            <a:ext cx="2248190" cy="229794"/>
          </a:xfrm>
          <a:prstGeom prst="rect">
            <a:avLst/>
          </a:prstGeom>
        </p:spPr>
      </p:pic>
      <p:sp>
        <p:nvSpPr>
          <p:cNvPr id="11" name="Chart Placeholder 10">
            <a:extLst>
              <a:ext uri="{FF2B5EF4-FFF2-40B4-BE49-F238E27FC236}">
                <a16:creationId xmlns:a16="http://schemas.microsoft.com/office/drawing/2014/main" id="{9006FFA5-4163-5FE7-019C-9F2A067F5546}"/>
              </a:ext>
            </a:extLst>
          </p:cNvPr>
          <p:cNvSpPr>
            <a:spLocks noGrp="1"/>
          </p:cNvSpPr>
          <p:nvPr>
            <p:ph type="chart" sz="quarter" idx="11" hasCustomPrompt="1"/>
          </p:nvPr>
        </p:nvSpPr>
        <p:spPr>
          <a:xfrm>
            <a:off x="2569334" y="1243014"/>
            <a:ext cx="6222975" cy="2878931"/>
          </a:xfrm>
        </p:spPr>
        <p:txBody>
          <a:bodyPr anchor="ctr" anchorCtr="0"/>
          <a:lstStyle>
            <a:lvl1pPr algn="ctr">
              <a:defRPr>
                <a:solidFill>
                  <a:schemeClr val="accent5"/>
                </a:solidFill>
              </a:defRPr>
            </a:lvl1pPr>
          </a:lstStyle>
          <a:p>
            <a:r>
              <a:rPr lang="en-US"/>
              <a:t>Insert chart</a:t>
            </a:r>
          </a:p>
        </p:txBody>
      </p:sp>
      <p:sp>
        <p:nvSpPr>
          <p:cNvPr id="3" name="Title 1">
            <a:extLst>
              <a:ext uri="{FF2B5EF4-FFF2-40B4-BE49-F238E27FC236}">
                <a16:creationId xmlns:a16="http://schemas.microsoft.com/office/drawing/2014/main" id="{DC61794E-9481-8C26-2754-A1141D7B2CF8}"/>
              </a:ext>
            </a:extLst>
          </p:cNvPr>
          <p:cNvSpPr txBox="1">
            <a:spLocks/>
          </p:cNvSpPr>
          <p:nvPr userDrawn="1"/>
        </p:nvSpPr>
        <p:spPr>
          <a:xfrm>
            <a:off x="351693" y="481584"/>
            <a:ext cx="8440616" cy="566167"/>
          </a:xfrm>
          <a:prstGeom prst="rect">
            <a:avLst/>
          </a:prstGeom>
        </p:spPr>
        <p:txBody>
          <a:bodyPr vert="horz" wrap="square" lIns="0" tIns="0" rIns="0" bIns="0" rtlCol="0" anchor="t" anchorCtr="0">
            <a:noAutofit/>
          </a:bodyPr>
          <a:lstStyle>
            <a:lvl1pPr algn="l" defTabSz="914400" rtl="0" eaLnBrk="1" latinLnBrk="0" hangingPunct="1">
              <a:lnSpc>
                <a:spcPts val="3000"/>
              </a:lnSpc>
              <a:spcBef>
                <a:spcPct val="0"/>
              </a:spcBef>
              <a:spcAft>
                <a:spcPts val="600"/>
              </a:spcAft>
              <a:buNone/>
              <a:defRPr sz="2700" b="1" i="0" kern="1200" baseline="0">
                <a:solidFill>
                  <a:schemeClr val="tx2"/>
                </a:solidFill>
                <a:latin typeface="Arial" panose="020B0604020202020204" pitchFamily="34" charset="0"/>
                <a:ea typeface="+mj-ea"/>
                <a:cs typeface="Arial" panose="020B0604020202020204" pitchFamily="34" charset="0"/>
              </a:defRPr>
            </a:lvl1pPr>
          </a:lstStyle>
          <a:p>
            <a:r>
              <a:rPr lang="en-GB" sz="1519"/>
              <a:t>Click to edit Master title style</a:t>
            </a:r>
            <a:endParaRPr lang="en-US" sz="1519"/>
          </a:p>
        </p:txBody>
      </p:sp>
      <p:sp>
        <p:nvSpPr>
          <p:cNvPr id="5" name="Text Placeholder 11">
            <a:extLst>
              <a:ext uri="{FF2B5EF4-FFF2-40B4-BE49-F238E27FC236}">
                <a16:creationId xmlns:a16="http://schemas.microsoft.com/office/drawing/2014/main" id="{F58C41EB-6C09-DC6B-B49D-1CD6D5FEE166}"/>
              </a:ext>
            </a:extLst>
          </p:cNvPr>
          <p:cNvSpPr>
            <a:spLocks noGrp="1"/>
          </p:cNvSpPr>
          <p:nvPr>
            <p:ph type="body" sz="quarter" idx="14"/>
          </p:nvPr>
        </p:nvSpPr>
        <p:spPr>
          <a:xfrm>
            <a:off x="351693" y="1207771"/>
            <a:ext cx="1852014" cy="2914174"/>
          </a:xfrm>
        </p:spPr>
        <p:txBody>
          <a:bodyPr numCol="1"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1331419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MPS_Text + Chart (White)">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AA7F1EF-4690-F0A3-FE2A-40B5D214D215}"/>
              </a:ext>
            </a:extLst>
          </p:cNvPr>
          <p:cNvSpPr/>
          <p:nvPr userDrawn="1"/>
        </p:nvSpPr>
        <p:spPr>
          <a:xfrm>
            <a:off x="1" y="4470915"/>
            <a:ext cx="9143999" cy="6715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91"/>
          </a:p>
        </p:txBody>
      </p:sp>
      <p:pic>
        <p:nvPicPr>
          <p:cNvPr id="6" name="Picture 5">
            <a:extLst>
              <a:ext uri="{FF2B5EF4-FFF2-40B4-BE49-F238E27FC236}">
                <a16:creationId xmlns:a16="http://schemas.microsoft.com/office/drawing/2014/main" id="{B62482AB-7631-046F-DA12-82C8F481C208}"/>
              </a:ext>
            </a:extLst>
          </p:cNvPr>
          <p:cNvPicPr>
            <a:picLocks noChangeAspect="1"/>
          </p:cNvPicPr>
          <p:nvPr userDrawn="1"/>
        </p:nvPicPr>
        <p:blipFill>
          <a:blip r:embed="rId2"/>
          <a:stretch>
            <a:fillRect/>
          </a:stretch>
        </p:blipFill>
        <p:spPr>
          <a:xfrm>
            <a:off x="193172" y="4663304"/>
            <a:ext cx="1061747" cy="286082"/>
          </a:xfrm>
          <a:prstGeom prst="rect">
            <a:avLst/>
          </a:prstGeom>
        </p:spPr>
      </p:pic>
      <p:sp>
        <p:nvSpPr>
          <p:cNvPr id="11" name="Chart Placeholder 10">
            <a:extLst>
              <a:ext uri="{FF2B5EF4-FFF2-40B4-BE49-F238E27FC236}">
                <a16:creationId xmlns:a16="http://schemas.microsoft.com/office/drawing/2014/main" id="{9006FFA5-4163-5FE7-019C-9F2A067F5546}"/>
              </a:ext>
            </a:extLst>
          </p:cNvPr>
          <p:cNvSpPr>
            <a:spLocks noGrp="1"/>
          </p:cNvSpPr>
          <p:nvPr>
            <p:ph type="chart" sz="quarter" idx="11" hasCustomPrompt="1"/>
          </p:nvPr>
        </p:nvSpPr>
        <p:spPr>
          <a:xfrm>
            <a:off x="2569334" y="1243014"/>
            <a:ext cx="6222975" cy="2878931"/>
          </a:xfrm>
        </p:spPr>
        <p:txBody>
          <a:bodyPr anchor="ctr" anchorCtr="0"/>
          <a:lstStyle>
            <a:lvl1pPr algn="ctr">
              <a:defRPr>
                <a:solidFill>
                  <a:schemeClr val="accent5"/>
                </a:solidFill>
              </a:defRPr>
            </a:lvl1pPr>
          </a:lstStyle>
          <a:p>
            <a:r>
              <a:rPr lang="en-US"/>
              <a:t>Insert chart</a:t>
            </a:r>
          </a:p>
        </p:txBody>
      </p:sp>
      <p:sp>
        <p:nvSpPr>
          <p:cNvPr id="3" name="Title 1">
            <a:extLst>
              <a:ext uri="{FF2B5EF4-FFF2-40B4-BE49-F238E27FC236}">
                <a16:creationId xmlns:a16="http://schemas.microsoft.com/office/drawing/2014/main" id="{DC61794E-9481-8C26-2754-A1141D7B2CF8}"/>
              </a:ext>
            </a:extLst>
          </p:cNvPr>
          <p:cNvSpPr txBox="1">
            <a:spLocks/>
          </p:cNvSpPr>
          <p:nvPr userDrawn="1"/>
        </p:nvSpPr>
        <p:spPr>
          <a:xfrm>
            <a:off x="351693" y="481584"/>
            <a:ext cx="8440616" cy="566167"/>
          </a:xfrm>
          <a:prstGeom prst="rect">
            <a:avLst/>
          </a:prstGeom>
        </p:spPr>
        <p:txBody>
          <a:bodyPr vert="horz" wrap="square" lIns="0" tIns="0" rIns="0" bIns="0" rtlCol="0" anchor="t" anchorCtr="0">
            <a:noAutofit/>
          </a:bodyPr>
          <a:lstStyle>
            <a:lvl1pPr algn="l" defTabSz="914400" rtl="0" eaLnBrk="1" latinLnBrk="0" hangingPunct="1">
              <a:lnSpc>
                <a:spcPts val="3000"/>
              </a:lnSpc>
              <a:spcBef>
                <a:spcPct val="0"/>
              </a:spcBef>
              <a:spcAft>
                <a:spcPts val="600"/>
              </a:spcAft>
              <a:buNone/>
              <a:defRPr sz="2700" b="1" i="0" kern="1200" baseline="0">
                <a:solidFill>
                  <a:schemeClr val="tx2"/>
                </a:solidFill>
                <a:latin typeface="Arial" panose="020B0604020202020204" pitchFamily="34" charset="0"/>
                <a:ea typeface="+mj-ea"/>
                <a:cs typeface="Arial" panose="020B0604020202020204" pitchFamily="34" charset="0"/>
              </a:defRPr>
            </a:lvl1pPr>
          </a:lstStyle>
          <a:p>
            <a:r>
              <a:rPr lang="en-GB" sz="1519"/>
              <a:t>Click to edit Master title style</a:t>
            </a:r>
            <a:endParaRPr lang="en-US" sz="1519"/>
          </a:p>
        </p:txBody>
      </p:sp>
      <p:sp>
        <p:nvSpPr>
          <p:cNvPr id="5" name="Text Placeholder 11">
            <a:extLst>
              <a:ext uri="{FF2B5EF4-FFF2-40B4-BE49-F238E27FC236}">
                <a16:creationId xmlns:a16="http://schemas.microsoft.com/office/drawing/2014/main" id="{F58C41EB-6C09-DC6B-B49D-1CD6D5FEE166}"/>
              </a:ext>
            </a:extLst>
          </p:cNvPr>
          <p:cNvSpPr>
            <a:spLocks noGrp="1"/>
          </p:cNvSpPr>
          <p:nvPr>
            <p:ph type="body" sz="quarter" idx="14"/>
          </p:nvPr>
        </p:nvSpPr>
        <p:spPr>
          <a:xfrm>
            <a:off x="351693" y="1207771"/>
            <a:ext cx="1852014" cy="2914174"/>
          </a:xfrm>
        </p:spPr>
        <p:txBody>
          <a:bodyPr numCol="1"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a:extLst>
              <a:ext uri="{FF2B5EF4-FFF2-40B4-BE49-F238E27FC236}">
                <a16:creationId xmlns:a16="http://schemas.microsoft.com/office/drawing/2014/main" id="{F2F540A0-C382-A7A5-7801-7EDD15AC66EC}"/>
              </a:ext>
            </a:extLst>
          </p:cNvPr>
          <p:cNvPicPr>
            <a:picLocks noChangeAspect="1"/>
          </p:cNvPicPr>
          <p:nvPr userDrawn="1"/>
        </p:nvPicPr>
        <p:blipFill>
          <a:blip r:embed="rId3"/>
          <a:stretch>
            <a:fillRect/>
          </a:stretch>
        </p:blipFill>
        <p:spPr>
          <a:xfrm>
            <a:off x="6548146" y="4691888"/>
            <a:ext cx="2248193" cy="229794"/>
          </a:xfrm>
          <a:prstGeom prst="rect">
            <a:avLst/>
          </a:prstGeom>
        </p:spPr>
      </p:pic>
    </p:spTree>
    <p:extLst>
      <p:ext uri="{BB962C8B-B14F-4D97-AF65-F5344CB8AC3E}">
        <p14:creationId xmlns:p14="http://schemas.microsoft.com/office/powerpoint/2010/main" val="181692958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MPS_Text + Chart + Image (Blue)">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AA7F1EF-4690-F0A3-FE2A-40B5D214D215}"/>
              </a:ext>
            </a:extLst>
          </p:cNvPr>
          <p:cNvSpPr/>
          <p:nvPr userDrawn="1"/>
        </p:nvSpPr>
        <p:spPr>
          <a:xfrm>
            <a:off x="1" y="4470915"/>
            <a:ext cx="9143999" cy="671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91"/>
          </a:p>
        </p:txBody>
      </p:sp>
      <p:pic>
        <p:nvPicPr>
          <p:cNvPr id="6" name="Picture 5">
            <a:extLst>
              <a:ext uri="{FF2B5EF4-FFF2-40B4-BE49-F238E27FC236}">
                <a16:creationId xmlns:a16="http://schemas.microsoft.com/office/drawing/2014/main" id="{B62482AB-7631-046F-DA12-82C8F481C208}"/>
              </a:ext>
            </a:extLst>
          </p:cNvPr>
          <p:cNvPicPr>
            <a:picLocks noChangeAspect="1"/>
          </p:cNvPicPr>
          <p:nvPr userDrawn="1"/>
        </p:nvPicPr>
        <p:blipFill>
          <a:blip r:embed="rId2"/>
          <a:stretch>
            <a:fillRect/>
          </a:stretch>
        </p:blipFill>
        <p:spPr>
          <a:xfrm>
            <a:off x="193172" y="4663304"/>
            <a:ext cx="1061747" cy="286082"/>
          </a:xfrm>
          <a:prstGeom prst="rect">
            <a:avLst/>
          </a:prstGeom>
        </p:spPr>
      </p:pic>
      <p:pic>
        <p:nvPicPr>
          <p:cNvPr id="8" name="Picture 7">
            <a:extLst>
              <a:ext uri="{FF2B5EF4-FFF2-40B4-BE49-F238E27FC236}">
                <a16:creationId xmlns:a16="http://schemas.microsoft.com/office/drawing/2014/main" id="{45EA111C-D94B-E4B5-D6D1-60D30C3B3CB2}"/>
              </a:ext>
            </a:extLst>
          </p:cNvPr>
          <p:cNvPicPr>
            <a:picLocks noChangeAspect="1"/>
          </p:cNvPicPr>
          <p:nvPr userDrawn="1"/>
        </p:nvPicPr>
        <p:blipFill>
          <a:blip r:embed="rId3"/>
          <a:srcRect/>
          <a:stretch/>
        </p:blipFill>
        <p:spPr>
          <a:xfrm>
            <a:off x="6548148" y="4691888"/>
            <a:ext cx="2248190" cy="229794"/>
          </a:xfrm>
          <a:prstGeom prst="rect">
            <a:avLst/>
          </a:prstGeom>
        </p:spPr>
      </p:pic>
      <p:sp>
        <p:nvSpPr>
          <p:cNvPr id="11" name="Chart Placeholder 10">
            <a:extLst>
              <a:ext uri="{FF2B5EF4-FFF2-40B4-BE49-F238E27FC236}">
                <a16:creationId xmlns:a16="http://schemas.microsoft.com/office/drawing/2014/main" id="{9006FFA5-4163-5FE7-019C-9F2A067F5546}"/>
              </a:ext>
            </a:extLst>
          </p:cNvPr>
          <p:cNvSpPr>
            <a:spLocks noGrp="1"/>
          </p:cNvSpPr>
          <p:nvPr>
            <p:ph type="chart" sz="quarter" idx="11" hasCustomPrompt="1"/>
          </p:nvPr>
        </p:nvSpPr>
        <p:spPr>
          <a:xfrm>
            <a:off x="2569334" y="1243014"/>
            <a:ext cx="2935641" cy="2878931"/>
          </a:xfrm>
        </p:spPr>
        <p:txBody>
          <a:bodyPr anchor="ctr" anchorCtr="0"/>
          <a:lstStyle>
            <a:lvl1pPr algn="ctr">
              <a:defRPr>
                <a:solidFill>
                  <a:schemeClr val="accent5"/>
                </a:solidFill>
              </a:defRPr>
            </a:lvl1pPr>
          </a:lstStyle>
          <a:p>
            <a:r>
              <a:rPr lang="en-US"/>
              <a:t>Insert chart</a:t>
            </a:r>
          </a:p>
        </p:txBody>
      </p:sp>
      <p:sp>
        <p:nvSpPr>
          <p:cNvPr id="3" name="Title 1">
            <a:extLst>
              <a:ext uri="{FF2B5EF4-FFF2-40B4-BE49-F238E27FC236}">
                <a16:creationId xmlns:a16="http://schemas.microsoft.com/office/drawing/2014/main" id="{DC61794E-9481-8C26-2754-A1141D7B2CF8}"/>
              </a:ext>
            </a:extLst>
          </p:cNvPr>
          <p:cNvSpPr txBox="1">
            <a:spLocks/>
          </p:cNvSpPr>
          <p:nvPr userDrawn="1"/>
        </p:nvSpPr>
        <p:spPr>
          <a:xfrm>
            <a:off x="351693" y="481584"/>
            <a:ext cx="8440616" cy="566167"/>
          </a:xfrm>
          <a:prstGeom prst="rect">
            <a:avLst/>
          </a:prstGeom>
        </p:spPr>
        <p:txBody>
          <a:bodyPr vert="horz" wrap="square" lIns="0" tIns="0" rIns="0" bIns="0" rtlCol="0" anchor="t" anchorCtr="0">
            <a:noAutofit/>
          </a:bodyPr>
          <a:lstStyle>
            <a:lvl1pPr algn="l" defTabSz="914400" rtl="0" eaLnBrk="1" latinLnBrk="0" hangingPunct="1">
              <a:lnSpc>
                <a:spcPts val="3000"/>
              </a:lnSpc>
              <a:spcBef>
                <a:spcPct val="0"/>
              </a:spcBef>
              <a:spcAft>
                <a:spcPts val="600"/>
              </a:spcAft>
              <a:buNone/>
              <a:defRPr sz="2700" b="1" i="0" kern="1200" baseline="0">
                <a:solidFill>
                  <a:schemeClr val="tx2"/>
                </a:solidFill>
                <a:latin typeface="Arial" panose="020B0604020202020204" pitchFamily="34" charset="0"/>
                <a:ea typeface="+mj-ea"/>
                <a:cs typeface="Arial" panose="020B0604020202020204" pitchFamily="34" charset="0"/>
              </a:defRPr>
            </a:lvl1pPr>
          </a:lstStyle>
          <a:p>
            <a:r>
              <a:rPr lang="en-GB" sz="1519"/>
              <a:t>Click to edit Master title style</a:t>
            </a:r>
            <a:endParaRPr lang="en-US" sz="1519"/>
          </a:p>
        </p:txBody>
      </p:sp>
      <p:sp>
        <p:nvSpPr>
          <p:cNvPr id="5" name="Text Placeholder 11">
            <a:extLst>
              <a:ext uri="{FF2B5EF4-FFF2-40B4-BE49-F238E27FC236}">
                <a16:creationId xmlns:a16="http://schemas.microsoft.com/office/drawing/2014/main" id="{F58C41EB-6C09-DC6B-B49D-1CD6D5FEE166}"/>
              </a:ext>
            </a:extLst>
          </p:cNvPr>
          <p:cNvSpPr>
            <a:spLocks noGrp="1"/>
          </p:cNvSpPr>
          <p:nvPr>
            <p:ph type="body" sz="quarter" idx="14"/>
          </p:nvPr>
        </p:nvSpPr>
        <p:spPr>
          <a:xfrm>
            <a:off x="351693" y="1207771"/>
            <a:ext cx="1852014" cy="2914174"/>
          </a:xfrm>
        </p:spPr>
        <p:txBody>
          <a:bodyPr numCol="1"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Picture Placeholder 23">
            <a:extLst>
              <a:ext uri="{FF2B5EF4-FFF2-40B4-BE49-F238E27FC236}">
                <a16:creationId xmlns:a16="http://schemas.microsoft.com/office/drawing/2014/main" id="{B4DF5F39-D070-A046-0012-0DEB1E613F2E}"/>
              </a:ext>
            </a:extLst>
          </p:cNvPr>
          <p:cNvSpPr>
            <a:spLocks noGrp="1"/>
          </p:cNvSpPr>
          <p:nvPr>
            <p:ph type="pic" sz="quarter" idx="10" hasCustomPrompt="1"/>
          </p:nvPr>
        </p:nvSpPr>
        <p:spPr>
          <a:xfrm>
            <a:off x="5856668" y="1243014"/>
            <a:ext cx="2941343" cy="2878931"/>
          </a:xfrm>
          <a:solidFill>
            <a:srgbClr val="A6A6A6"/>
          </a:solidFill>
        </p:spPr>
        <p:txBody>
          <a:bodyPr anchor="ctr" anchorCtr="1"/>
          <a:lstStyle>
            <a:lvl1pPr>
              <a:defRPr>
                <a:solidFill>
                  <a:schemeClr val="bg1"/>
                </a:solidFill>
              </a:defRPr>
            </a:lvl1pPr>
          </a:lstStyle>
          <a:p>
            <a:r>
              <a:rPr lang="en-US"/>
              <a:t>Insert picture</a:t>
            </a:r>
          </a:p>
        </p:txBody>
      </p:sp>
    </p:spTree>
    <p:extLst>
      <p:ext uri="{BB962C8B-B14F-4D97-AF65-F5344CB8AC3E}">
        <p14:creationId xmlns:p14="http://schemas.microsoft.com/office/powerpoint/2010/main" val="352756533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MPS_Text + Chart + Image (White)">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AA7F1EF-4690-F0A3-FE2A-40B5D214D215}"/>
              </a:ext>
            </a:extLst>
          </p:cNvPr>
          <p:cNvSpPr/>
          <p:nvPr userDrawn="1"/>
        </p:nvSpPr>
        <p:spPr>
          <a:xfrm>
            <a:off x="1" y="4470915"/>
            <a:ext cx="9143999" cy="6715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91"/>
          </a:p>
        </p:txBody>
      </p:sp>
      <p:pic>
        <p:nvPicPr>
          <p:cNvPr id="6" name="Picture 5">
            <a:extLst>
              <a:ext uri="{FF2B5EF4-FFF2-40B4-BE49-F238E27FC236}">
                <a16:creationId xmlns:a16="http://schemas.microsoft.com/office/drawing/2014/main" id="{B62482AB-7631-046F-DA12-82C8F481C208}"/>
              </a:ext>
            </a:extLst>
          </p:cNvPr>
          <p:cNvPicPr>
            <a:picLocks noChangeAspect="1"/>
          </p:cNvPicPr>
          <p:nvPr userDrawn="1"/>
        </p:nvPicPr>
        <p:blipFill>
          <a:blip r:embed="rId2"/>
          <a:stretch>
            <a:fillRect/>
          </a:stretch>
        </p:blipFill>
        <p:spPr>
          <a:xfrm>
            <a:off x="193172" y="4663304"/>
            <a:ext cx="1061747" cy="286082"/>
          </a:xfrm>
          <a:prstGeom prst="rect">
            <a:avLst/>
          </a:prstGeom>
        </p:spPr>
      </p:pic>
      <p:sp>
        <p:nvSpPr>
          <p:cNvPr id="11" name="Chart Placeholder 10">
            <a:extLst>
              <a:ext uri="{FF2B5EF4-FFF2-40B4-BE49-F238E27FC236}">
                <a16:creationId xmlns:a16="http://schemas.microsoft.com/office/drawing/2014/main" id="{9006FFA5-4163-5FE7-019C-9F2A067F5546}"/>
              </a:ext>
            </a:extLst>
          </p:cNvPr>
          <p:cNvSpPr>
            <a:spLocks noGrp="1"/>
          </p:cNvSpPr>
          <p:nvPr>
            <p:ph type="chart" sz="quarter" idx="11" hasCustomPrompt="1"/>
          </p:nvPr>
        </p:nvSpPr>
        <p:spPr>
          <a:xfrm>
            <a:off x="2569334" y="1243014"/>
            <a:ext cx="2935641" cy="2878931"/>
          </a:xfrm>
        </p:spPr>
        <p:txBody>
          <a:bodyPr anchor="ctr" anchorCtr="0"/>
          <a:lstStyle>
            <a:lvl1pPr algn="ctr">
              <a:defRPr>
                <a:solidFill>
                  <a:schemeClr val="accent5"/>
                </a:solidFill>
              </a:defRPr>
            </a:lvl1pPr>
          </a:lstStyle>
          <a:p>
            <a:r>
              <a:rPr lang="en-US"/>
              <a:t>Insert chart</a:t>
            </a:r>
          </a:p>
        </p:txBody>
      </p:sp>
      <p:sp>
        <p:nvSpPr>
          <p:cNvPr id="3" name="Title 1">
            <a:extLst>
              <a:ext uri="{FF2B5EF4-FFF2-40B4-BE49-F238E27FC236}">
                <a16:creationId xmlns:a16="http://schemas.microsoft.com/office/drawing/2014/main" id="{DC61794E-9481-8C26-2754-A1141D7B2CF8}"/>
              </a:ext>
            </a:extLst>
          </p:cNvPr>
          <p:cNvSpPr txBox="1">
            <a:spLocks/>
          </p:cNvSpPr>
          <p:nvPr userDrawn="1"/>
        </p:nvSpPr>
        <p:spPr>
          <a:xfrm>
            <a:off x="351693" y="481584"/>
            <a:ext cx="8440616" cy="566167"/>
          </a:xfrm>
          <a:prstGeom prst="rect">
            <a:avLst/>
          </a:prstGeom>
        </p:spPr>
        <p:txBody>
          <a:bodyPr vert="horz" wrap="square" lIns="0" tIns="0" rIns="0" bIns="0" rtlCol="0" anchor="t" anchorCtr="0">
            <a:noAutofit/>
          </a:bodyPr>
          <a:lstStyle>
            <a:lvl1pPr algn="l" defTabSz="914400" rtl="0" eaLnBrk="1" latinLnBrk="0" hangingPunct="1">
              <a:lnSpc>
                <a:spcPts val="3000"/>
              </a:lnSpc>
              <a:spcBef>
                <a:spcPct val="0"/>
              </a:spcBef>
              <a:spcAft>
                <a:spcPts val="600"/>
              </a:spcAft>
              <a:buNone/>
              <a:defRPr sz="2700" b="1" i="0" kern="1200" baseline="0">
                <a:solidFill>
                  <a:schemeClr val="tx2"/>
                </a:solidFill>
                <a:latin typeface="Arial" panose="020B0604020202020204" pitchFamily="34" charset="0"/>
                <a:ea typeface="+mj-ea"/>
                <a:cs typeface="Arial" panose="020B0604020202020204" pitchFamily="34" charset="0"/>
              </a:defRPr>
            </a:lvl1pPr>
          </a:lstStyle>
          <a:p>
            <a:r>
              <a:rPr lang="en-GB" sz="1519"/>
              <a:t>Click to edit Master title style</a:t>
            </a:r>
            <a:endParaRPr lang="en-US" sz="1519"/>
          </a:p>
        </p:txBody>
      </p:sp>
      <p:sp>
        <p:nvSpPr>
          <p:cNvPr id="5" name="Text Placeholder 11">
            <a:extLst>
              <a:ext uri="{FF2B5EF4-FFF2-40B4-BE49-F238E27FC236}">
                <a16:creationId xmlns:a16="http://schemas.microsoft.com/office/drawing/2014/main" id="{F58C41EB-6C09-DC6B-B49D-1CD6D5FEE166}"/>
              </a:ext>
            </a:extLst>
          </p:cNvPr>
          <p:cNvSpPr>
            <a:spLocks noGrp="1"/>
          </p:cNvSpPr>
          <p:nvPr>
            <p:ph type="body" sz="quarter" idx="14"/>
          </p:nvPr>
        </p:nvSpPr>
        <p:spPr>
          <a:xfrm>
            <a:off x="351693" y="1207771"/>
            <a:ext cx="1852014" cy="2914174"/>
          </a:xfrm>
        </p:spPr>
        <p:txBody>
          <a:bodyPr numCol="1" spcCol="46800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Picture Placeholder 23">
            <a:extLst>
              <a:ext uri="{FF2B5EF4-FFF2-40B4-BE49-F238E27FC236}">
                <a16:creationId xmlns:a16="http://schemas.microsoft.com/office/drawing/2014/main" id="{B4DF5F39-D070-A046-0012-0DEB1E613F2E}"/>
              </a:ext>
            </a:extLst>
          </p:cNvPr>
          <p:cNvSpPr>
            <a:spLocks noGrp="1"/>
          </p:cNvSpPr>
          <p:nvPr>
            <p:ph type="pic" sz="quarter" idx="10" hasCustomPrompt="1"/>
          </p:nvPr>
        </p:nvSpPr>
        <p:spPr>
          <a:xfrm>
            <a:off x="5856668" y="1243014"/>
            <a:ext cx="2941343" cy="2878931"/>
          </a:xfrm>
          <a:solidFill>
            <a:srgbClr val="A6A6A6"/>
          </a:solidFill>
        </p:spPr>
        <p:txBody>
          <a:bodyPr anchor="ctr" anchorCtr="1"/>
          <a:lstStyle>
            <a:lvl1pPr>
              <a:defRPr>
                <a:solidFill>
                  <a:schemeClr val="bg1"/>
                </a:solidFill>
              </a:defRPr>
            </a:lvl1pPr>
          </a:lstStyle>
          <a:p>
            <a:r>
              <a:rPr lang="en-US"/>
              <a:t>Insert picture</a:t>
            </a:r>
          </a:p>
        </p:txBody>
      </p:sp>
      <p:pic>
        <p:nvPicPr>
          <p:cNvPr id="2" name="Picture 1">
            <a:extLst>
              <a:ext uri="{FF2B5EF4-FFF2-40B4-BE49-F238E27FC236}">
                <a16:creationId xmlns:a16="http://schemas.microsoft.com/office/drawing/2014/main" id="{053A30CA-1AC2-884E-F05A-48A27197E2AE}"/>
              </a:ext>
            </a:extLst>
          </p:cNvPr>
          <p:cNvPicPr>
            <a:picLocks noChangeAspect="1"/>
          </p:cNvPicPr>
          <p:nvPr userDrawn="1"/>
        </p:nvPicPr>
        <p:blipFill>
          <a:blip r:embed="rId3"/>
          <a:stretch>
            <a:fillRect/>
          </a:stretch>
        </p:blipFill>
        <p:spPr>
          <a:xfrm>
            <a:off x="6548146" y="4691888"/>
            <a:ext cx="2248193" cy="229794"/>
          </a:xfrm>
          <a:prstGeom prst="rect">
            <a:avLst/>
          </a:prstGeom>
        </p:spPr>
      </p:pic>
    </p:spTree>
    <p:extLst>
      <p:ext uri="{BB962C8B-B14F-4D97-AF65-F5344CB8AC3E}">
        <p14:creationId xmlns:p14="http://schemas.microsoft.com/office/powerpoint/2010/main" val="118005666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MPS_Image Only (Blu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AA7F1EF-4690-F0A3-FE2A-40B5D214D215}"/>
              </a:ext>
            </a:extLst>
          </p:cNvPr>
          <p:cNvSpPr/>
          <p:nvPr userDrawn="1"/>
        </p:nvSpPr>
        <p:spPr>
          <a:xfrm>
            <a:off x="1" y="4470915"/>
            <a:ext cx="9143999" cy="671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91"/>
          </a:p>
        </p:txBody>
      </p:sp>
      <p:pic>
        <p:nvPicPr>
          <p:cNvPr id="3" name="Picture 2">
            <a:extLst>
              <a:ext uri="{FF2B5EF4-FFF2-40B4-BE49-F238E27FC236}">
                <a16:creationId xmlns:a16="http://schemas.microsoft.com/office/drawing/2014/main" id="{559C5D89-FAB1-53FB-0D94-885F17EAEFF1}"/>
              </a:ext>
            </a:extLst>
          </p:cNvPr>
          <p:cNvPicPr>
            <a:picLocks noChangeAspect="1"/>
          </p:cNvPicPr>
          <p:nvPr userDrawn="1"/>
        </p:nvPicPr>
        <p:blipFill>
          <a:blip r:embed="rId3"/>
          <a:stretch>
            <a:fillRect/>
          </a:stretch>
        </p:blipFill>
        <p:spPr>
          <a:xfrm>
            <a:off x="193172" y="4663304"/>
            <a:ext cx="1061747" cy="286082"/>
          </a:xfrm>
          <a:prstGeom prst="rect">
            <a:avLst/>
          </a:prstGeom>
        </p:spPr>
      </p:pic>
      <p:pic>
        <p:nvPicPr>
          <p:cNvPr id="4" name="Picture 3">
            <a:extLst>
              <a:ext uri="{FF2B5EF4-FFF2-40B4-BE49-F238E27FC236}">
                <a16:creationId xmlns:a16="http://schemas.microsoft.com/office/drawing/2014/main" id="{6002220F-66FA-86DC-6195-4E8D7DFBA712}"/>
              </a:ext>
            </a:extLst>
          </p:cNvPr>
          <p:cNvPicPr>
            <a:picLocks noChangeAspect="1"/>
          </p:cNvPicPr>
          <p:nvPr userDrawn="1"/>
        </p:nvPicPr>
        <p:blipFill>
          <a:blip r:embed="rId4"/>
          <a:srcRect/>
          <a:stretch/>
        </p:blipFill>
        <p:spPr>
          <a:xfrm>
            <a:off x="6548148" y="4691888"/>
            <a:ext cx="2248190" cy="229794"/>
          </a:xfrm>
          <a:prstGeom prst="rect">
            <a:avLst/>
          </a:prstGeom>
        </p:spPr>
      </p:pic>
    </p:spTree>
    <p:extLst>
      <p:ext uri="{BB962C8B-B14F-4D97-AF65-F5344CB8AC3E}">
        <p14:creationId xmlns:p14="http://schemas.microsoft.com/office/powerpoint/2010/main" val="293885099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MPS_Image Only (Whi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398956B-48EC-DF2B-0636-A5A27DC15850}"/>
              </a:ext>
            </a:extLst>
          </p:cNvPr>
          <p:cNvSpPr/>
          <p:nvPr userDrawn="1"/>
        </p:nvSpPr>
        <p:spPr>
          <a:xfrm>
            <a:off x="1" y="4470915"/>
            <a:ext cx="9143999" cy="6715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91"/>
          </a:p>
        </p:txBody>
      </p:sp>
      <p:pic>
        <p:nvPicPr>
          <p:cNvPr id="3" name="Picture 2">
            <a:extLst>
              <a:ext uri="{FF2B5EF4-FFF2-40B4-BE49-F238E27FC236}">
                <a16:creationId xmlns:a16="http://schemas.microsoft.com/office/drawing/2014/main" id="{28ACC81C-DCF3-37EE-67F2-AC7252CEA0DF}"/>
              </a:ext>
            </a:extLst>
          </p:cNvPr>
          <p:cNvPicPr>
            <a:picLocks noChangeAspect="1"/>
          </p:cNvPicPr>
          <p:nvPr userDrawn="1"/>
        </p:nvPicPr>
        <p:blipFill>
          <a:blip r:embed="rId3"/>
          <a:stretch>
            <a:fillRect/>
          </a:stretch>
        </p:blipFill>
        <p:spPr>
          <a:xfrm>
            <a:off x="193172" y="4663304"/>
            <a:ext cx="1061747" cy="286082"/>
          </a:xfrm>
          <a:prstGeom prst="rect">
            <a:avLst/>
          </a:prstGeom>
        </p:spPr>
      </p:pic>
      <p:pic>
        <p:nvPicPr>
          <p:cNvPr id="4" name="Picture 3">
            <a:extLst>
              <a:ext uri="{FF2B5EF4-FFF2-40B4-BE49-F238E27FC236}">
                <a16:creationId xmlns:a16="http://schemas.microsoft.com/office/drawing/2014/main" id="{A53CFB76-58EE-3CDB-74ED-34D0506C0ED3}"/>
              </a:ext>
            </a:extLst>
          </p:cNvPr>
          <p:cNvPicPr>
            <a:picLocks noChangeAspect="1"/>
          </p:cNvPicPr>
          <p:nvPr userDrawn="1"/>
        </p:nvPicPr>
        <p:blipFill>
          <a:blip r:embed="rId4"/>
          <a:stretch>
            <a:fillRect/>
          </a:stretch>
        </p:blipFill>
        <p:spPr>
          <a:xfrm>
            <a:off x="6548146" y="4691888"/>
            <a:ext cx="2248193" cy="229794"/>
          </a:xfrm>
          <a:prstGeom prst="rect">
            <a:avLst/>
          </a:prstGeom>
        </p:spPr>
      </p:pic>
    </p:spTree>
    <p:extLst>
      <p:ext uri="{BB962C8B-B14F-4D97-AF65-F5344CB8AC3E}">
        <p14:creationId xmlns:p14="http://schemas.microsoft.com/office/powerpoint/2010/main" val="343790955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MPS_End Slide (Blue)">
    <p:bg>
      <p:bgPr>
        <a:solidFill>
          <a:schemeClr val="tx2"/>
        </a:solidFill>
        <a:effectLst/>
      </p:bgPr>
    </p:bg>
    <p:spTree>
      <p:nvGrpSpPr>
        <p:cNvPr id="1" name=""/>
        <p:cNvGrpSpPr/>
        <p:nvPr/>
      </p:nvGrpSpPr>
      <p:grpSpPr>
        <a:xfrm>
          <a:off x="0" y="0"/>
          <a:ext cx="0" cy="0"/>
          <a:chOff x="0" y="0"/>
          <a:chExt cx="0" cy="0"/>
        </a:xfrm>
      </p:grpSpPr>
      <p:pic>
        <p:nvPicPr>
          <p:cNvPr id="3" name="MPS_New Brand_Logo Animation_Blue (3840x2160px).mp4">
            <a:hlinkClick r:id="" action="ppaction://media"/>
            <a:extLst>
              <a:ext uri="{FF2B5EF4-FFF2-40B4-BE49-F238E27FC236}">
                <a16:creationId xmlns:a16="http://schemas.microsoft.com/office/drawing/2014/main" id="{2850E1F6-5AD4-0949-1629-57A10E6D0C3D}"/>
              </a:ext>
            </a:extLst>
          </p:cNvPr>
          <p:cNvPicPr>
            <a:picLocks noChangeAspect="1"/>
          </p:cNvPicPr>
          <p:nvPr userDrawn="1">
            <a:videoFile r:link="rId2"/>
            <p:extLst>
              <p:ext uri="{DAA4B4D4-6D71-4841-9C94-3DE7FCFB9230}">
                <p14:media xmlns:p14="http://schemas.microsoft.com/office/powerpoint/2010/main" r:embed="rId1"/>
              </p:ext>
            </p:extLst>
          </p:nvPr>
        </p:nvPicPr>
        <p:blipFill>
          <a:blip r:embed="rId4"/>
          <a:stretch>
            <a:fillRect/>
          </a:stretch>
        </p:blipFill>
        <p:spPr>
          <a:xfrm>
            <a:off x="0" y="0"/>
            <a:ext cx="9144000" cy="5143500"/>
          </a:xfrm>
          <a:prstGeom prst="rect">
            <a:avLst/>
          </a:prstGeom>
        </p:spPr>
      </p:pic>
    </p:spTree>
    <p:extLst>
      <p:ext uri="{BB962C8B-B14F-4D97-AF65-F5344CB8AC3E}">
        <p14:creationId xmlns:p14="http://schemas.microsoft.com/office/powerpoint/2010/main" val="4026749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0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MPS_End Slide (Black)">
    <p:bg>
      <p:bgPr>
        <a:solidFill>
          <a:schemeClr val="tx1"/>
        </a:solidFill>
        <a:effectLst/>
      </p:bgPr>
    </p:bg>
    <p:spTree>
      <p:nvGrpSpPr>
        <p:cNvPr id="1" name=""/>
        <p:cNvGrpSpPr/>
        <p:nvPr/>
      </p:nvGrpSpPr>
      <p:grpSpPr>
        <a:xfrm>
          <a:off x="0" y="0"/>
          <a:ext cx="0" cy="0"/>
          <a:chOff x="0" y="0"/>
          <a:chExt cx="0" cy="0"/>
        </a:xfrm>
      </p:grpSpPr>
      <p:pic>
        <p:nvPicPr>
          <p:cNvPr id="2" name="MPS_New Brand_Logo Animation_Black (3840x2160px).mp4">
            <a:hlinkClick r:id="" action="ppaction://media"/>
            <a:extLst>
              <a:ext uri="{FF2B5EF4-FFF2-40B4-BE49-F238E27FC236}">
                <a16:creationId xmlns:a16="http://schemas.microsoft.com/office/drawing/2014/main" id="{58E9D47E-2C0E-6D39-8248-210F993A528B}"/>
              </a:ext>
            </a:extLst>
          </p:cNvPr>
          <p:cNvPicPr>
            <a:picLocks noChangeAspect="1"/>
          </p:cNvPicPr>
          <p:nvPr userDrawn="1">
            <a:videoFile r:link="rId2"/>
            <p:extLst>
              <p:ext uri="{DAA4B4D4-6D71-4841-9C94-3DE7FCFB9230}">
                <p14:media xmlns:p14="http://schemas.microsoft.com/office/powerpoint/2010/main" r:embed="rId1"/>
              </p:ext>
            </p:extLst>
          </p:nvPr>
        </p:nvPicPr>
        <p:blipFill>
          <a:blip r:embed="rId4"/>
          <a:stretch>
            <a:fillRect/>
          </a:stretch>
        </p:blipFill>
        <p:spPr>
          <a:xfrm>
            <a:off x="0" y="0"/>
            <a:ext cx="9144000" cy="5143500"/>
          </a:xfrm>
          <a:prstGeom prst="rect">
            <a:avLst/>
          </a:prstGeom>
        </p:spPr>
      </p:pic>
    </p:spTree>
    <p:extLst>
      <p:ext uri="{BB962C8B-B14F-4D97-AF65-F5344CB8AC3E}">
        <p14:creationId xmlns:p14="http://schemas.microsoft.com/office/powerpoint/2010/main" val="1387432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20.xml"/><Relationship Id="rId18" Type="http://schemas.openxmlformats.org/officeDocument/2006/relationships/slideLayout" Target="../slideLayouts/slideLayout25.xml"/><Relationship Id="rId26" Type="http://schemas.openxmlformats.org/officeDocument/2006/relationships/slideLayout" Target="../slideLayouts/slideLayout33.xml"/><Relationship Id="rId3" Type="http://schemas.openxmlformats.org/officeDocument/2006/relationships/slideLayout" Target="../slideLayouts/slideLayout10.xml"/><Relationship Id="rId21" Type="http://schemas.openxmlformats.org/officeDocument/2006/relationships/slideLayout" Target="../slideLayouts/slideLayout28.xml"/><Relationship Id="rId34" Type="http://schemas.openxmlformats.org/officeDocument/2006/relationships/image" Target="../media/image4.png"/><Relationship Id="rId7" Type="http://schemas.openxmlformats.org/officeDocument/2006/relationships/slideLayout" Target="../slideLayouts/slideLayout14.xml"/><Relationship Id="rId12" Type="http://schemas.openxmlformats.org/officeDocument/2006/relationships/slideLayout" Target="../slideLayouts/slideLayout19.xml"/><Relationship Id="rId17" Type="http://schemas.openxmlformats.org/officeDocument/2006/relationships/slideLayout" Target="../slideLayouts/slideLayout24.xml"/><Relationship Id="rId25" Type="http://schemas.openxmlformats.org/officeDocument/2006/relationships/slideLayout" Target="../slideLayouts/slideLayout32.xml"/><Relationship Id="rId33" Type="http://schemas.openxmlformats.org/officeDocument/2006/relationships/theme" Target="../theme/theme2.xml"/><Relationship Id="rId2" Type="http://schemas.openxmlformats.org/officeDocument/2006/relationships/slideLayout" Target="../slideLayouts/slideLayout9.xml"/><Relationship Id="rId16" Type="http://schemas.openxmlformats.org/officeDocument/2006/relationships/slideLayout" Target="../slideLayouts/slideLayout23.xml"/><Relationship Id="rId20" Type="http://schemas.openxmlformats.org/officeDocument/2006/relationships/slideLayout" Target="../slideLayouts/slideLayout27.xml"/><Relationship Id="rId29" Type="http://schemas.openxmlformats.org/officeDocument/2006/relationships/slideLayout" Target="../slideLayouts/slideLayout36.xml"/><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slideLayout" Target="../slideLayouts/slideLayout18.xml"/><Relationship Id="rId24" Type="http://schemas.openxmlformats.org/officeDocument/2006/relationships/slideLayout" Target="../slideLayouts/slideLayout31.xml"/><Relationship Id="rId32" Type="http://schemas.openxmlformats.org/officeDocument/2006/relationships/slideLayout" Target="../slideLayouts/slideLayout39.xml"/><Relationship Id="rId5" Type="http://schemas.openxmlformats.org/officeDocument/2006/relationships/slideLayout" Target="../slideLayouts/slideLayout12.xml"/><Relationship Id="rId15" Type="http://schemas.openxmlformats.org/officeDocument/2006/relationships/slideLayout" Target="../slideLayouts/slideLayout22.xml"/><Relationship Id="rId23" Type="http://schemas.openxmlformats.org/officeDocument/2006/relationships/slideLayout" Target="../slideLayouts/slideLayout30.xml"/><Relationship Id="rId28" Type="http://schemas.openxmlformats.org/officeDocument/2006/relationships/slideLayout" Target="../slideLayouts/slideLayout35.xml"/><Relationship Id="rId10" Type="http://schemas.openxmlformats.org/officeDocument/2006/relationships/slideLayout" Target="../slideLayouts/slideLayout17.xml"/><Relationship Id="rId19" Type="http://schemas.openxmlformats.org/officeDocument/2006/relationships/slideLayout" Target="../slideLayouts/slideLayout26.xml"/><Relationship Id="rId31" Type="http://schemas.openxmlformats.org/officeDocument/2006/relationships/slideLayout" Target="../slideLayouts/slideLayout38.xml"/><Relationship Id="rId4" Type="http://schemas.openxmlformats.org/officeDocument/2006/relationships/slideLayout" Target="../slideLayouts/slideLayout11.xml"/><Relationship Id="rId9" Type="http://schemas.openxmlformats.org/officeDocument/2006/relationships/slideLayout" Target="../slideLayouts/slideLayout16.xml"/><Relationship Id="rId14" Type="http://schemas.openxmlformats.org/officeDocument/2006/relationships/slideLayout" Target="../slideLayouts/slideLayout21.xml"/><Relationship Id="rId22" Type="http://schemas.openxmlformats.org/officeDocument/2006/relationships/slideLayout" Target="../slideLayouts/slideLayout29.xml"/><Relationship Id="rId27" Type="http://schemas.openxmlformats.org/officeDocument/2006/relationships/slideLayout" Target="../slideLayouts/slideLayout34.xml"/><Relationship Id="rId30" Type="http://schemas.openxmlformats.org/officeDocument/2006/relationships/slideLayout" Target="../slideLayouts/slideLayout37.xml"/><Relationship Id="rId8"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dirty="0"/>
              <a:t>Heading 1</a:t>
            </a:r>
          </a:p>
        </p:txBody>
      </p:sp>
      <p:sp>
        <p:nvSpPr>
          <p:cNvPr id="3" name="Text Placeholder 2"/>
          <p:cNvSpPr>
            <a:spLocks noGrp="1"/>
          </p:cNvSpPr>
          <p:nvPr>
            <p:ph type="body" idx="1"/>
          </p:nvPr>
        </p:nvSpPr>
        <p:spPr>
          <a:xfrm>
            <a:off x="628650" y="1369219"/>
            <a:ext cx="7886700" cy="251698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99729475"/>
      </p:ext>
    </p:extLst>
  </p:cSld>
  <p:clrMap bg1="lt1" tx1="dk1" bg2="lt2" tx2="dk2" accent1="accent1" accent2="accent2" accent3="accent3" accent4="accent4" accent5="accent5" accent6="accent6" hlink="hlink" folHlink="folHlink"/>
  <p:sldLayoutIdLst>
    <p:sldLayoutId id="2147483662" r:id="rId1"/>
    <p:sldLayoutId id="2147483670" r:id="rId2"/>
    <p:sldLayoutId id="2147483671" r:id="rId3"/>
    <p:sldLayoutId id="2147483661" r:id="rId4"/>
    <p:sldLayoutId id="2147483667" r:id="rId5"/>
    <p:sldLayoutId id="2147483705" r:id="rId6"/>
    <p:sldLayoutId id="2147483706" r:id="rId7"/>
  </p:sldLayoutIdLst>
  <p:txStyles>
    <p:titleStyle>
      <a:lvl1pPr algn="l" defTabSz="685800" rtl="0" eaLnBrk="1" latinLnBrk="0" hangingPunct="1">
        <a:lnSpc>
          <a:spcPct val="90000"/>
        </a:lnSpc>
        <a:spcBef>
          <a:spcPct val="0"/>
        </a:spcBef>
        <a:buNone/>
        <a:defRPr sz="3200" b="1" i="0" kern="1200" baseline="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3200" kern="1200" baseline="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2400" kern="1200" baseline="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620" userDrawn="1">
          <p15:clr>
            <a:srgbClr val="F26B43"/>
          </p15:clr>
        </p15:guide>
        <p15:guide id="2" pos="2880" userDrawn="1">
          <p15:clr>
            <a:srgbClr val="F26B43"/>
          </p15:clr>
        </p15:guide>
        <p15:guide id="3" orient="horz" pos="169" userDrawn="1">
          <p15:clr>
            <a:srgbClr val="F26B43"/>
          </p15:clr>
        </p15:guide>
        <p15:guide id="4" pos="385" userDrawn="1">
          <p15:clr>
            <a:srgbClr val="F26B43"/>
          </p15:clr>
        </p15:guide>
        <p15:guide id="5" pos="5375"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3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1C6D31-58AB-C51B-DDD7-DF808665B719}"/>
              </a:ext>
            </a:extLst>
          </p:cNvPr>
          <p:cNvSpPr>
            <a:spLocks noGrp="1"/>
          </p:cNvSpPr>
          <p:nvPr>
            <p:ph type="title"/>
          </p:nvPr>
        </p:nvSpPr>
        <p:spPr>
          <a:xfrm>
            <a:off x="351692" y="481584"/>
            <a:ext cx="8440616" cy="566167"/>
          </a:xfrm>
          <a:prstGeom prst="rect">
            <a:avLst/>
          </a:prstGeom>
        </p:spPr>
        <p:txBody>
          <a:bodyPr vert="horz" wrap="square" lIns="0" tIns="0" rIns="0" bIns="0" rtlCol="0" anchor="t" anchorCtr="0">
            <a:noAutofit/>
          </a:bodyPr>
          <a:lstStyle/>
          <a:p>
            <a:r>
              <a:rPr lang="en-US"/>
              <a:t>Click to edit Master title style</a:t>
            </a:r>
          </a:p>
        </p:txBody>
      </p:sp>
      <p:sp>
        <p:nvSpPr>
          <p:cNvPr id="3" name="Text Placeholder 2">
            <a:extLst>
              <a:ext uri="{FF2B5EF4-FFF2-40B4-BE49-F238E27FC236}">
                <a16:creationId xmlns:a16="http://schemas.microsoft.com/office/drawing/2014/main" id="{84CE9E41-AE83-EF0E-1B94-4CB5C02A9CE4}"/>
              </a:ext>
            </a:extLst>
          </p:cNvPr>
          <p:cNvSpPr>
            <a:spLocks noGrp="1"/>
          </p:cNvSpPr>
          <p:nvPr>
            <p:ph type="body" idx="1"/>
          </p:nvPr>
        </p:nvSpPr>
        <p:spPr>
          <a:xfrm>
            <a:off x="351692" y="1207771"/>
            <a:ext cx="8440616" cy="2914174"/>
          </a:xfrm>
          <a:prstGeom prst="rect">
            <a:avLst/>
          </a:prstGeom>
        </p:spPr>
        <p:txBody>
          <a:bodyPr vert="horz" lIns="0" tIns="0" rIns="0" bIns="0" rtlCol="0">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3978703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 id="2147483691" r:id="rId19"/>
    <p:sldLayoutId id="2147483692" r:id="rId20"/>
    <p:sldLayoutId id="2147483693" r:id="rId21"/>
    <p:sldLayoutId id="2147483694" r:id="rId22"/>
    <p:sldLayoutId id="2147483695" r:id="rId23"/>
    <p:sldLayoutId id="2147483696" r:id="rId24"/>
    <p:sldLayoutId id="2147483697" r:id="rId25"/>
    <p:sldLayoutId id="2147483698" r:id="rId26"/>
    <p:sldLayoutId id="2147483699" r:id="rId27"/>
    <p:sldLayoutId id="2147483700" r:id="rId28"/>
    <p:sldLayoutId id="2147483701" r:id="rId29"/>
    <p:sldLayoutId id="2147483702" r:id="rId30"/>
    <p:sldLayoutId id="2147483703" r:id="rId31"/>
    <p:sldLayoutId id="2147483704" r:id="rId32"/>
  </p:sldLayoutIdLst>
  <p:txStyles>
    <p:titleStyle>
      <a:lvl1pPr algn="l" defTabSz="514361" rtl="0" eaLnBrk="1" latinLnBrk="0" hangingPunct="1">
        <a:lnSpc>
          <a:spcPts val="1688"/>
        </a:lnSpc>
        <a:spcBef>
          <a:spcPct val="0"/>
        </a:spcBef>
        <a:spcAft>
          <a:spcPts val="338"/>
        </a:spcAft>
        <a:buNone/>
        <a:defRPr sz="1519" b="1" i="0" kern="1200" baseline="0">
          <a:solidFill>
            <a:schemeClr val="tx2"/>
          </a:solidFill>
          <a:latin typeface="Arial" panose="020B0604020202020204" pitchFamily="34" charset="0"/>
          <a:ea typeface="+mj-ea"/>
          <a:cs typeface="Arial" panose="020B0604020202020204" pitchFamily="34" charset="0"/>
        </a:defRPr>
      </a:lvl1pPr>
    </p:titleStyle>
    <p:bodyStyle>
      <a:lvl1pPr marL="0" indent="-101252" algn="l" defTabSz="101252" rtl="0" eaLnBrk="1" latinLnBrk="0" hangingPunct="1">
        <a:lnSpc>
          <a:spcPts val="1069"/>
        </a:lnSpc>
        <a:spcBef>
          <a:spcPts val="450"/>
        </a:spcBef>
        <a:spcAft>
          <a:spcPts val="281"/>
        </a:spcAft>
        <a:buFont typeface="Arial" panose="020B0604020202020204" pitchFamily="34" charset="0"/>
        <a:buNone/>
        <a:tabLst/>
        <a:defRPr sz="900" b="1" i="0" kern="1200" baseline="0">
          <a:solidFill>
            <a:schemeClr val="tx2"/>
          </a:solidFill>
          <a:latin typeface="Arial" panose="020B0604020202020204" pitchFamily="34" charset="0"/>
          <a:ea typeface="+mn-ea"/>
          <a:cs typeface="Arial" panose="020B0604020202020204" pitchFamily="34" charset="0"/>
        </a:defRPr>
      </a:lvl1pPr>
      <a:lvl2pPr marL="0" indent="0" algn="l" defTabSz="101252" rtl="0" eaLnBrk="1" latinLnBrk="0" hangingPunct="1">
        <a:lnSpc>
          <a:spcPts val="956"/>
        </a:lnSpc>
        <a:spcBef>
          <a:spcPts val="0"/>
        </a:spcBef>
        <a:spcAft>
          <a:spcPts val="338"/>
        </a:spcAft>
        <a:buClr>
          <a:schemeClr val="tx2"/>
        </a:buClr>
        <a:buFont typeface="Arial" panose="020B0604020202020204" pitchFamily="34" charset="0"/>
        <a:buNone/>
        <a:tabLst/>
        <a:defRPr sz="788" kern="1200">
          <a:solidFill>
            <a:schemeClr val="tx1"/>
          </a:solidFill>
          <a:latin typeface="Arial" panose="020B0604020202020204" pitchFamily="34" charset="0"/>
          <a:ea typeface="+mn-ea"/>
          <a:cs typeface="Arial" panose="020B0604020202020204" pitchFamily="34" charset="0"/>
        </a:defRPr>
      </a:lvl2pPr>
      <a:lvl3pPr marL="0" indent="0" algn="l" defTabSz="101252" rtl="0" eaLnBrk="1" latinLnBrk="0" hangingPunct="1">
        <a:lnSpc>
          <a:spcPts val="872"/>
        </a:lnSpc>
        <a:spcBef>
          <a:spcPts val="0"/>
        </a:spcBef>
        <a:spcAft>
          <a:spcPts val="225"/>
        </a:spcAft>
        <a:buClr>
          <a:schemeClr val="tx2"/>
        </a:buClr>
        <a:buFont typeface="System Font Regular"/>
        <a:buNone/>
        <a:defRPr sz="675" kern="1200">
          <a:solidFill>
            <a:schemeClr val="tx1"/>
          </a:solidFill>
          <a:latin typeface="Arial" panose="020B0604020202020204" pitchFamily="34" charset="0"/>
          <a:ea typeface="+mn-ea"/>
          <a:cs typeface="Arial" panose="020B0604020202020204" pitchFamily="34" charset="0"/>
        </a:defRPr>
      </a:lvl3pPr>
      <a:lvl4pPr marL="0" indent="0" algn="l" defTabSz="101252" rtl="0" eaLnBrk="1" latinLnBrk="0" hangingPunct="1">
        <a:lnSpc>
          <a:spcPts val="675"/>
        </a:lnSpc>
        <a:spcBef>
          <a:spcPts val="338"/>
        </a:spcBef>
        <a:spcAft>
          <a:spcPts val="141"/>
        </a:spcAft>
        <a:buFont typeface="Arial" panose="020B0604020202020204" pitchFamily="34" charset="0"/>
        <a:buNone/>
        <a:defRPr sz="506" b="1" kern="1200">
          <a:solidFill>
            <a:schemeClr val="tx1"/>
          </a:solidFill>
          <a:latin typeface="Arial" panose="020B0604020202020204" pitchFamily="34" charset="0"/>
          <a:ea typeface="+mn-ea"/>
          <a:cs typeface="Arial" panose="020B0604020202020204" pitchFamily="34" charset="0"/>
        </a:defRPr>
      </a:lvl4pPr>
      <a:lvl5pPr marL="0" indent="0" algn="l" defTabSz="101252" rtl="0" eaLnBrk="1" latinLnBrk="0" hangingPunct="1">
        <a:lnSpc>
          <a:spcPts val="675"/>
        </a:lnSpc>
        <a:spcBef>
          <a:spcPts val="0"/>
        </a:spcBef>
        <a:spcAft>
          <a:spcPts val="169"/>
        </a:spcAft>
        <a:buFont typeface="Arial" panose="020B0604020202020204" pitchFamily="34" charset="0"/>
        <a:buNone/>
        <a:defRPr sz="506" kern="1200">
          <a:solidFill>
            <a:schemeClr val="tx1"/>
          </a:solidFill>
          <a:latin typeface="Arial" panose="020B0604020202020204" pitchFamily="34" charset="0"/>
          <a:ea typeface="+mn-ea"/>
          <a:cs typeface="Arial" panose="020B0604020202020204" pitchFamily="34" charset="0"/>
        </a:defRPr>
      </a:lvl5pPr>
      <a:lvl6pPr marL="101252" indent="-101252" algn="l" defTabSz="101252" rtl="0" eaLnBrk="1" latinLnBrk="0" hangingPunct="1">
        <a:lnSpc>
          <a:spcPts val="956"/>
        </a:lnSpc>
        <a:spcBef>
          <a:spcPts val="0"/>
        </a:spcBef>
        <a:spcAft>
          <a:spcPts val="0"/>
        </a:spcAft>
        <a:buClr>
          <a:schemeClr val="tx2"/>
        </a:buClr>
        <a:buFont typeface="Arial" panose="020B0604020202020204" pitchFamily="34" charset="0"/>
        <a:buChar char="•"/>
        <a:defRPr sz="788" kern="1200" baseline="0">
          <a:solidFill>
            <a:schemeClr val="tx1"/>
          </a:solidFill>
          <a:latin typeface="Arial" panose="020B0604020202020204" pitchFamily="34" charset="0"/>
          <a:ea typeface="+mn-ea"/>
          <a:cs typeface="+mn-cs"/>
        </a:defRPr>
      </a:lvl6pPr>
      <a:lvl7pPr marL="202504" indent="-101252" algn="l" defTabSz="101252" rtl="0" eaLnBrk="1" latinLnBrk="0" hangingPunct="1">
        <a:lnSpc>
          <a:spcPts val="872"/>
        </a:lnSpc>
        <a:spcBef>
          <a:spcPts val="0"/>
        </a:spcBef>
        <a:spcAft>
          <a:spcPts val="0"/>
        </a:spcAft>
        <a:buClr>
          <a:schemeClr val="tx2"/>
        </a:buClr>
        <a:buFont typeface="System Font Regular"/>
        <a:buChar char="-"/>
        <a:defRPr sz="675" kern="1200">
          <a:solidFill>
            <a:schemeClr val="tx1"/>
          </a:solidFill>
          <a:latin typeface="Arial" panose="020B0604020202020204" pitchFamily="34" charset="0"/>
          <a:ea typeface="+mn-ea"/>
          <a:cs typeface="Arial" panose="020B0604020202020204" pitchFamily="34" charset="0"/>
        </a:defRPr>
      </a:lvl7pPr>
      <a:lvl8pPr marL="303756" indent="-101252" algn="l" defTabSz="101252" rtl="0" eaLnBrk="1" latinLnBrk="0" hangingPunct="1">
        <a:lnSpc>
          <a:spcPts val="675"/>
        </a:lnSpc>
        <a:spcBef>
          <a:spcPts val="0"/>
        </a:spcBef>
        <a:buClr>
          <a:schemeClr val="tx2"/>
        </a:buClr>
        <a:buFont typeface="Arial" panose="020B0604020202020204" pitchFamily="34" charset="0"/>
        <a:buChar char="•"/>
        <a:defRPr sz="506" kern="1200">
          <a:solidFill>
            <a:schemeClr val="tx1"/>
          </a:solidFill>
          <a:latin typeface="Arial" panose="020B0604020202020204" pitchFamily="34" charset="0"/>
          <a:ea typeface="+mn-ea"/>
          <a:cs typeface="Arial" panose="020B0604020202020204" pitchFamily="34" charset="0"/>
        </a:defRPr>
      </a:lvl8pPr>
      <a:lvl9pPr marL="405008" indent="-101252" algn="l" defTabSz="101252" rtl="0" eaLnBrk="1" latinLnBrk="0" hangingPunct="1">
        <a:lnSpc>
          <a:spcPts val="675"/>
        </a:lnSpc>
        <a:spcBef>
          <a:spcPts val="0"/>
        </a:spcBef>
        <a:buClr>
          <a:schemeClr val="tx2"/>
        </a:buClr>
        <a:buFont typeface="System Font Regular"/>
        <a:buChar char="-"/>
        <a:defRPr sz="506" kern="1200">
          <a:solidFill>
            <a:schemeClr val="tx1"/>
          </a:solidFill>
          <a:latin typeface="Arial" panose="020B0604020202020204" pitchFamily="34" charset="0"/>
          <a:ea typeface="+mn-ea"/>
          <a:cs typeface="Arial" panose="020B0604020202020204" pitchFamily="34" charset="0"/>
        </a:defRPr>
      </a:lvl9pPr>
    </p:bodyStyle>
    <p:otherStyle>
      <a:defPPr>
        <a:defRPr lang="en-US"/>
      </a:defPPr>
      <a:lvl1pPr marL="0" algn="l" defTabSz="514361" rtl="0" eaLnBrk="1" latinLnBrk="0" hangingPunct="1">
        <a:defRPr sz="1013" kern="1200">
          <a:solidFill>
            <a:schemeClr val="tx1"/>
          </a:solidFill>
          <a:latin typeface="+mn-lt"/>
          <a:ea typeface="+mn-ea"/>
          <a:cs typeface="+mn-cs"/>
        </a:defRPr>
      </a:lvl1pPr>
      <a:lvl2pPr marL="257180" algn="l" defTabSz="514361" rtl="0" eaLnBrk="1" latinLnBrk="0" hangingPunct="1">
        <a:defRPr sz="1013" kern="1200">
          <a:solidFill>
            <a:schemeClr val="tx1"/>
          </a:solidFill>
          <a:latin typeface="+mn-lt"/>
          <a:ea typeface="+mn-ea"/>
          <a:cs typeface="+mn-cs"/>
        </a:defRPr>
      </a:lvl2pPr>
      <a:lvl3pPr marL="514361" algn="l" defTabSz="514361" rtl="0" eaLnBrk="1" latinLnBrk="0" hangingPunct="1">
        <a:defRPr sz="1013" kern="1200">
          <a:solidFill>
            <a:schemeClr val="tx1"/>
          </a:solidFill>
          <a:latin typeface="+mn-lt"/>
          <a:ea typeface="+mn-ea"/>
          <a:cs typeface="+mn-cs"/>
        </a:defRPr>
      </a:lvl3pPr>
      <a:lvl4pPr marL="771541" algn="l" defTabSz="514361" rtl="0" eaLnBrk="1" latinLnBrk="0" hangingPunct="1">
        <a:defRPr sz="1013" kern="1200">
          <a:solidFill>
            <a:schemeClr val="tx1"/>
          </a:solidFill>
          <a:latin typeface="+mn-lt"/>
          <a:ea typeface="+mn-ea"/>
          <a:cs typeface="+mn-cs"/>
        </a:defRPr>
      </a:lvl4pPr>
      <a:lvl5pPr marL="1028720" algn="l" defTabSz="514361" rtl="0" eaLnBrk="1" latinLnBrk="0" hangingPunct="1">
        <a:defRPr sz="1013" kern="1200">
          <a:solidFill>
            <a:schemeClr val="tx1"/>
          </a:solidFill>
          <a:latin typeface="+mn-lt"/>
          <a:ea typeface="+mn-ea"/>
          <a:cs typeface="+mn-cs"/>
        </a:defRPr>
      </a:lvl5pPr>
      <a:lvl6pPr marL="1285901" algn="l" defTabSz="514361" rtl="0" eaLnBrk="1" latinLnBrk="0" hangingPunct="1">
        <a:defRPr sz="1013" kern="1200">
          <a:solidFill>
            <a:schemeClr val="tx1"/>
          </a:solidFill>
          <a:latin typeface="+mn-lt"/>
          <a:ea typeface="+mn-ea"/>
          <a:cs typeface="+mn-cs"/>
        </a:defRPr>
      </a:lvl6pPr>
      <a:lvl7pPr marL="1543081" algn="l" defTabSz="514361" rtl="0" eaLnBrk="1" latinLnBrk="0" hangingPunct="1">
        <a:defRPr sz="1013" kern="1200">
          <a:solidFill>
            <a:schemeClr val="tx1"/>
          </a:solidFill>
          <a:latin typeface="+mn-lt"/>
          <a:ea typeface="+mn-ea"/>
          <a:cs typeface="+mn-cs"/>
        </a:defRPr>
      </a:lvl7pPr>
      <a:lvl8pPr marL="1800261" algn="l" defTabSz="514361" rtl="0" eaLnBrk="1" latinLnBrk="0" hangingPunct="1">
        <a:defRPr sz="1013" kern="1200">
          <a:solidFill>
            <a:schemeClr val="tx1"/>
          </a:solidFill>
          <a:latin typeface="+mn-lt"/>
          <a:ea typeface="+mn-ea"/>
          <a:cs typeface="+mn-cs"/>
        </a:defRPr>
      </a:lvl8pPr>
      <a:lvl9pPr marL="2057441" algn="l" defTabSz="514361" rtl="0" eaLnBrk="1" latinLnBrk="0" hangingPunct="1">
        <a:defRPr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2.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met.police.uk/cp/crime-prevention/" TargetMode="External"/><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met.police.uk/cp/crime-prevention/" TargetMode="External"/><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hyperlink" Target="mailto:ChapelEnd@met.police.uk" TargetMode="External"/><Relationship Id="rId2" Type="http://schemas.openxmlformats.org/officeDocument/2006/relationships/hyperlink" Target="https://www.met.police.uk/ro/report/ocr/af/how-to-report-a-crime/"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chemeClr val="bg1"/>
                </a:solidFill>
              </a:rPr>
              <a:t>CHAPEL END WARD PANEL MEETING</a:t>
            </a:r>
          </a:p>
        </p:txBody>
      </p:sp>
      <p:sp>
        <p:nvSpPr>
          <p:cNvPr id="3" name="Subtitle 2"/>
          <p:cNvSpPr>
            <a:spLocks noGrp="1"/>
          </p:cNvSpPr>
          <p:nvPr>
            <p:ph type="subTitle" idx="10"/>
          </p:nvPr>
        </p:nvSpPr>
        <p:spPr/>
        <p:txBody>
          <a:bodyPr/>
          <a:lstStyle/>
          <a:p>
            <a:pPr algn="ctr"/>
            <a:r>
              <a:rPr lang="en-US" dirty="0">
                <a:solidFill>
                  <a:schemeClr val="bg1"/>
                </a:solidFill>
              </a:rPr>
              <a:t>CHAPEL END WARD CRIME STATISTICS </a:t>
            </a:r>
          </a:p>
          <a:p>
            <a:pPr algn="ctr"/>
            <a:r>
              <a:rPr lang="en-GB" b="1" dirty="0">
                <a:solidFill>
                  <a:schemeClr val="bg1"/>
                </a:solidFill>
              </a:rPr>
              <a:t>01/02/2026 To 30/04/2026</a:t>
            </a:r>
            <a:endParaRPr lang="en-US" dirty="0">
              <a:solidFill>
                <a:schemeClr val="bg1"/>
              </a:solidFill>
            </a:endParaRPr>
          </a:p>
        </p:txBody>
      </p:sp>
      <p:sp>
        <p:nvSpPr>
          <p:cNvPr id="4" name="Text Placeholder 3"/>
          <p:cNvSpPr>
            <a:spLocks noGrp="1"/>
          </p:cNvSpPr>
          <p:nvPr>
            <p:ph type="body" sz="quarter" idx="11"/>
          </p:nvPr>
        </p:nvSpPr>
        <p:spPr/>
        <p:txBody>
          <a:bodyPr/>
          <a:lstStyle/>
          <a:p>
            <a:pPr algn="ctr"/>
            <a:r>
              <a:rPr lang="en-US" dirty="0">
                <a:solidFill>
                  <a:schemeClr val="bg1"/>
                </a:solidFill>
              </a:rPr>
              <a:t>19/05/2026</a:t>
            </a:r>
          </a:p>
        </p:txBody>
      </p:sp>
      <p:pic>
        <p:nvPicPr>
          <p:cNvPr id="5" name="Picture 4"/>
          <p:cNvPicPr>
            <a:picLocks noChangeAspect="1"/>
          </p:cNvPicPr>
          <p:nvPr/>
        </p:nvPicPr>
        <p:blipFill>
          <a:blip r:embed="rId3"/>
          <a:stretch>
            <a:fillRect/>
          </a:stretch>
        </p:blipFill>
        <p:spPr>
          <a:xfrm>
            <a:off x="4631482" y="4750218"/>
            <a:ext cx="3252766" cy="393282"/>
          </a:xfrm>
          <a:prstGeom prst="rect">
            <a:avLst/>
          </a:prstGeom>
        </p:spPr>
      </p:pic>
    </p:spTree>
    <p:extLst>
      <p:ext uri="{BB962C8B-B14F-4D97-AF65-F5344CB8AC3E}">
        <p14:creationId xmlns:p14="http://schemas.microsoft.com/office/powerpoint/2010/main" val="19776583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944697" y="641492"/>
            <a:ext cx="2680409" cy="1773857"/>
          </a:xfrm>
          <a:prstGeom prst="rect">
            <a:avLst/>
          </a:prstGeom>
        </p:spPr>
      </p:pic>
      <p:sp>
        <p:nvSpPr>
          <p:cNvPr id="6" name="Title 2"/>
          <p:cNvSpPr>
            <a:spLocks noGrp="1"/>
          </p:cNvSpPr>
          <p:nvPr>
            <p:ph type="title"/>
          </p:nvPr>
        </p:nvSpPr>
        <p:spPr>
          <a:xfrm>
            <a:off x="2731427" y="1"/>
            <a:ext cx="3802805" cy="726026"/>
          </a:xfrm>
        </p:spPr>
        <p:txBody>
          <a:bodyPr>
            <a:normAutofit/>
          </a:bodyPr>
          <a:lstStyle/>
          <a:p>
            <a:r>
              <a:rPr lang="en-GB" sz="1800" u="sng" dirty="0"/>
              <a:t>CHAPEL END SNT</a:t>
            </a:r>
          </a:p>
        </p:txBody>
      </p:sp>
      <p:sp>
        <p:nvSpPr>
          <p:cNvPr id="7" name="Rectangle 6"/>
          <p:cNvSpPr/>
          <p:nvPr/>
        </p:nvSpPr>
        <p:spPr>
          <a:xfrm>
            <a:off x="6279142" y="584746"/>
            <a:ext cx="2864858" cy="307777"/>
          </a:xfrm>
          <a:prstGeom prst="rect">
            <a:avLst/>
          </a:prstGeom>
        </p:spPr>
        <p:txBody>
          <a:bodyPr wrap="square">
            <a:spAutoFit/>
          </a:bodyPr>
          <a:lstStyle/>
          <a:p>
            <a:r>
              <a:rPr lang="en-GB" sz="1400" b="1" u="sng" dirty="0">
                <a:solidFill>
                  <a:srgbClr val="0032A0"/>
                </a:solidFill>
                <a:ea typeface="+mj-ea"/>
                <a:cs typeface="+mj-cs"/>
              </a:rPr>
              <a:t>Chapel End </a:t>
            </a:r>
            <a:r>
              <a:rPr lang="en-GB" sz="1400" b="1" u="sng" dirty="0">
                <a:solidFill>
                  <a:srgbClr val="0033A1"/>
                </a:solidFill>
                <a:latin typeface="Arial" panose="020B0604020202020204" pitchFamily="34" charset="0"/>
                <a:cs typeface="Arial" panose="020B0604020202020204" pitchFamily="34" charset="0"/>
              </a:rPr>
              <a:t>SNT</a:t>
            </a:r>
          </a:p>
        </p:txBody>
      </p:sp>
      <p:pic>
        <p:nvPicPr>
          <p:cNvPr id="8" name="Picture 7"/>
          <p:cNvPicPr>
            <a:picLocks noChangeAspect="1"/>
          </p:cNvPicPr>
          <p:nvPr/>
        </p:nvPicPr>
        <p:blipFill>
          <a:blip r:embed="rId3"/>
          <a:stretch>
            <a:fillRect/>
          </a:stretch>
        </p:blipFill>
        <p:spPr>
          <a:xfrm>
            <a:off x="4631482" y="4750218"/>
            <a:ext cx="3252766" cy="393282"/>
          </a:xfrm>
          <a:prstGeom prst="rect">
            <a:avLst/>
          </a:prstGeom>
        </p:spPr>
      </p:pic>
      <p:sp>
        <p:nvSpPr>
          <p:cNvPr id="2" name="Rectangle 1"/>
          <p:cNvSpPr/>
          <p:nvPr/>
        </p:nvSpPr>
        <p:spPr>
          <a:xfrm>
            <a:off x="6279142" y="1028209"/>
            <a:ext cx="2499883" cy="515526"/>
          </a:xfrm>
          <a:prstGeom prst="rect">
            <a:avLst/>
          </a:prstGeom>
        </p:spPr>
        <p:txBody>
          <a:bodyPr wrap="square">
            <a:spAutoFit/>
          </a:bodyPr>
          <a:lstStyle/>
          <a:p>
            <a:r>
              <a:rPr lang="en-GB" sz="1400" dirty="0">
                <a:solidFill>
                  <a:srgbClr val="003399"/>
                </a:solidFill>
                <a:latin typeface="+mj-lt"/>
              </a:rPr>
              <a:t>Abdul TARAFDAR</a:t>
            </a:r>
            <a:br>
              <a:rPr lang="en-GB" dirty="0"/>
            </a:br>
            <a:r>
              <a:rPr lang="en-GB" dirty="0">
                <a:solidFill>
                  <a:srgbClr val="000000"/>
                </a:solidFill>
                <a:latin typeface="LatoWebBold"/>
              </a:rPr>
              <a:t>Police Sergeant</a:t>
            </a:r>
            <a:endParaRPr lang="en-GB" dirty="0"/>
          </a:p>
        </p:txBody>
      </p:sp>
      <p:sp>
        <p:nvSpPr>
          <p:cNvPr id="9" name="Rectangle 8"/>
          <p:cNvSpPr/>
          <p:nvPr/>
        </p:nvSpPr>
        <p:spPr>
          <a:xfrm>
            <a:off x="6257865" y="1644032"/>
            <a:ext cx="1769268" cy="515526"/>
          </a:xfrm>
          <a:prstGeom prst="rect">
            <a:avLst/>
          </a:prstGeom>
        </p:spPr>
        <p:txBody>
          <a:bodyPr wrap="square">
            <a:spAutoFit/>
          </a:bodyPr>
          <a:lstStyle/>
          <a:p>
            <a:r>
              <a:rPr lang="en-GB" sz="1400" dirty="0">
                <a:solidFill>
                  <a:srgbClr val="003399"/>
                </a:solidFill>
                <a:latin typeface="+mj-lt"/>
              </a:rPr>
              <a:t>Shaz Majid</a:t>
            </a:r>
            <a:br>
              <a:rPr lang="en-GB" dirty="0"/>
            </a:br>
            <a:r>
              <a:rPr lang="en-GB" dirty="0">
                <a:solidFill>
                  <a:srgbClr val="000000"/>
                </a:solidFill>
                <a:latin typeface="LatoWebBold"/>
              </a:rPr>
              <a:t>Police Constable</a:t>
            </a:r>
            <a:endParaRPr lang="en-GB" dirty="0"/>
          </a:p>
        </p:txBody>
      </p:sp>
      <p:sp>
        <p:nvSpPr>
          <p:cNvPr id="10" name="Rectangle 9"/>
          <p:cNvSpPr/>
          <p:nvPr/>
        </p:nvSpPr>
        <p:spPr>
          <a:xfrm>
            <a:off x="6255570" y="2159558"/>
            <a:ext cx="1773857" cy="515526"/>
          </a:xfrm>
          <a:prstGeom prst="rect">
            <a:avLst/>
          </a:prstGeom>
        </p:spPr>
        <p:txBody>
          <a:bodyPr wrap="square">
            <a:spAutoFit/>
          </a:bodyPr>
          <a:lstStyle/>
          <a:p>
            <a:r>
              <a:rPr lang="en-GB" sz="1400" dirty="0">
                <a:solidFill>
                  <a:srgbClr val="003399"/>
                </a:solidFill>
                <a:latin typeface="+mj-lt"/>
              </a:rPr>
              <a:t>Lee JARVIS</a:t>
            </a:r>
            <a:br>
              <a:rPr lang="en-GB" dirty="0"/>
            </a:br>
            <a:r>
              <a:rPr lang="en-GB" dirty="0">
                <a:solidFill>
                  <a:srgbClr val="000000"/>
                </a:solidFill>
                <a:latin typeface="LatoWebBold"/>
              </a:rPr>
              <a:t>Police Constable</a:t>
            </a:r>
            <a:endParaRPr lang="en-GB" dirty="0"/>
          </a:p>
        </p:txBody>
      </p:sp>
      <p:sp>
        <p:nvSpPr>
          <p:cNvPr id="11" name="Rectangle 10"/>
          <p:cNvSpPr/>
          <p:nvPr/>
        </p:nvSpPr>
        <p:spPr>
          <a:xfrm>
            <a:off x="6281577" y="3339964"/>
            <a:ext cx="1622560" cy="307777"/>
          </a:xfrm>
          <a:prstGeom prst="rect">
            <a:avLst/>
          </a:prstGeom>
        </p:spPr>
        <p:txBody>
          <a:bodyPr wrap="none">
            <a:spAutoFit/>
          </a:bodyPr>
          <a:lstStyle/>
          <a:p>
            <a:r>
              <a:rPr lang="en-GB" sz="1400" dirty="0">
                <a:solidFill>
                  <a:srgbClr val="1F497D"/>
                </a:solidFill>
                <a:latin typeface="+mj-lt"/>
                <a:ea typeface="Calibri" panose="020F0502020204030204" pitchFamily="34" charset="0"/>
              </a:rPr>
              <a:t>Kwame PEPRAH </a:t>
            </a:r>
            <a:endParaRPr lang="en-GB" dirty="0">
              <a:latin typeface="+mj-lt"/>
            </a:endParaRPr>
          </a:p>
        </p:txBody>
      </p:sp>
      <p:sp>
        <p:nvSpPr>
          <p:cNvPr id="12" name="Rectangle 11"/>
          <p:cNvSpPr/>
          <p:nvPr/>
        </p:nvSpPr>
        <p:spPr>
          <a:xfrm>
            <a:off x="6352073" y="3695698"/>
            <a:ext cx="694421" cy="307777"/>
          </a:xfrm>
          <a:prstGeom prst="rect">
            <a:avLst/>
          </a:prstGeom>
        </p:spPr>
        <p:txBody>
          <a:bodyPr wrap="none">
            <a:spAutoFit/>
          </a:bodyPr>
          <a:lstStyle/>
          <a:p>
            <a:r>
              <a:rPr lang="en-GB" sz="1400" dirty="0">
                <a:latin typeface="LatoWebBold"/>
                <a:ea typeface="Calibri" panose="020F0502020204030204" pitchFamily="34" charset="0"/>
              </a:rPr>
              <a:t>PCSO</a:t>
            </a:r>
            <a:endParaRPr lang="en-GB" dirty="0">
              <a:latin typeface="LatoWebBold"/>
            </a:endParaRPr>
          </a:p>
        </p:txBody>
      </p:sp>
      <p:sp>
        <p:nvSpPr>
          <p:cNvPr id="13" name="Rectangle 12"/>
          <p:cNvSpPr/>
          <p:nvPr/>
        </p:nvSpPr>
        <p:spPr>
          <a:xfrm>
            <a:off x="3366125" y="2417862"/>
            <a:ext cx="2411750" cy="307777"/>
          </a:xfrm>
          <a:prstGeom prst="rect">
            <a:avLst/>
          </a:prstGeom>
        </p:spPr>
        <p:txBody>
          <a:bodyPr wrap="none">
            <a:spAutoFit/>
          </a:bodyPr>
          <a:lstStyle/>
          <a:p>
            <a:pPr>
              <a:spcAft>
                <a:spcPts val="0"/>
              </a:spcAft>
            </a:pPr>
            <a:r>
              <a:rPr lang="en-GB" sz="1400" dirty="0">
                <a:solidFill>
                  <a:srgbClr val="1F497D"/>
                </a:solidFill>
                <a:latin typeface="Calibri" panose="020F0502020204030204" pitchFamily="34" charset="0"/>
                <a:ea typeface="Calibri" panose="020F0502020204030204" pitchFamily="34" charset="0"/>
              </a:rPr>
              <a:t>Mobex number- 07920233816</a:t>
            </a:r>
            <a:endParaRPr lang="en-GB" sz="1400" dirty="0">
              <a:effectLst/>
              <a:latin typeface="Calibri" panose="020F0502020204030204" pitchFamily="34" charset="0"/>
              <a:ea typeface="Calibri" panose="020F0502020204030204" pitchFamily="34" charset="0"/>
            </a:endParaRP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
            <a:ext cx="2791928" cy="4003588"/>
          </a:xfrm>
          <a:prstGeom prst="rect">
            <a:avLst/>
          </a:prstGeom>
        </p:spPr>
      </p:pic>
      <p:sp>
        <p:nvSpPr>
          <p:cNvPr id="4" name="Rectangle 3">
            <a:extLst>
              <a:ext uri="{FF2B5EF4-FFF2-40B4-BE49-F238E27FC236}">
                <a16:creationId xmlns:a16="http://schemas.microsoft.com/office/drawing/2014/main" id="{2420468B-B36A-A440-5B77-2C2896CFD16C}"/>
              </a:ext>
            </a:extLst>
          </p:cNvPr>
          <p:cNvSpPr/>
          <p:nvPr/>
        </p:nvSpPr>
        <p:spPr>
          <a:xfrm>
            <a:off x="6243777" y="2741207"/>
            <a:ext cx="1769268" cy="515526"/>
          </a:xfrm>
          <a:prstGeom prst="rect">
            <a:avLst/>
          </a:prstGeom>
        </p:spPr>
        <p:txBody>
          <a:bodyPr wrap="square">
            <a:spAutoFit/>
          </a:bodyPr>
          <a:lstStyle/>
          <a:p>
            <a:r>
              <a:rPr lang="en-GB" sz="1400" dirty="0">
                <a:solidFill>
                  <a:srgbClr val="003399"/>
                </a:solidFill>
                <a:latin typeface="+mj-lt"/>
              </a:rPr>
              <a:t>Emma Wood</a:t>
            </a:r>
            <a:br>
              <a:rPr lang="en-GB" dirty="0"/>
            </a:br>
            <a:r>
              <a:rPr lang="en-GB" dirty="0">
                <a:solidFill>
                  <a:srgbClr val="000000"/>
                </a:solidFill>
                <a:latin typeface="LatoWebBold"/>
              </a:rPr>
              <a:t>PCSO</a:t>
            </a:r>
            <a:endParaRPr lang="en-GB" dirty="0"/>
          </a:p>
        </p:txBody>
      </p:sp>
    </p:spTree>
    <p:extLst>
      <p:ext uri="{BB962C8B-B14F-4D97-AF65-F5344CB8AC3E}">
        <p14:creationId xmlns:p14="http://schemas.microsoft.com/office/powerpoint/2010/main" val="22436131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1600" dirty="0"/>
              <a:t>WARD PRIORITIES &amp; Next Ward Panel</a:t>
            </a:r>
          </a:p>
        </p:txBody>
      </p:sp>
      <p:sp>
        <p:nvSpPr>
          <p:cNvPr id="3" name="Text Placeholder 2"/>
          <p:cNvSpPr>
            <a:spLocks noGrp="1"/>
          </p:cNvSpPr>
          <p:nvPr>
            <p:ph type="body" sz="quarter" idx="11"/>
          </p:nvPr>
        </p:nvSpPr>
        <p:spPr>
          <a:xfrm>
            <a:off x="1988661" y="752782"/>
            <a:ext cx="6530517" cy="3616036"/>
          </a:xfrm>
        </p:spPr>
        <p:txBody>
          <a:bodyPr/>
          <a:lstStyle/>
          <a:p>
            <a:r>
              <a:rPr lang="en-GB" dirty="0"/>
              <a:t>Violence against Women and Girls (VAWG) – LLOYD PARK, KITCHENER PARK, BILLET UNDERPASS, CHESTNUTS FIELD</a:t>
            </a:r>
          </a:p>
          <a:p>
            <a:endParaRPr lang="en-GB" dirty="0"/>
          </a:p>
          <a:p>
            <a:endParaRPr lang="en-GB" dirty="0"/>
          </a:p>
          <a:p>
            <a:endParaRPr lang="en-GB" dirty="0"/>
          </a:p>
          <a:p>
            <a:endParaRPr lang="en-GB" dirty="0"/>
          </a:p>
          <a:p>
            <a:endParaRPr lang="en-GB" dirty="0"/>
          </a:p>
          <a:p>
            <a:endParaRPr lang="en-GB" sz="800" dirty="0"/>
          </a:p>
          <a:p>
            <a:r>
              <a:rPr lang="en-GB" dirty="0"/>
              <a:t>Targeting drug dealing around BROOKSCROFT ROAD, KITCHENER ROAD, BERESFORD ROAD, BRETTENHAM ROAD and the surrounding streets.</a:t>
            </a:r>
          </a:p>
          <a:p>
            <a:endParaRPr lang="en-GB" dirty="0"/>
          </a:p>
          <a:p>
            <a:endParaRPr lang="en-GB" dirty="0"/>
          </a:p>
          <a:p>
            <a:endParaRPr lang="en-GB" dirty="0"/>
          </a:p>
          <a:p>
            <a:endParaRPr lang="en-GB" dirty="0"/>
          </a:p>
          <a:p>
            <a:r>
              <a:rPr lang="en-GB" dirty="0"/>
              <a:t>Motor Vehicle Crimes Hotspots - KENILWORTH AVENUE, GARNER ROAD, FOREST VIEW ROAD, BRETTENHAM ROAD</a:t>
            </a:r>
          </a:p>
        </p:txBody>
      </p:sp>
      <p:sp>
        <p:nvSpPr>
          <p:cNvPr id="4" name="TextBox 3"/>
          <p:cNvSpPr txBox="1"/>
          <p:nvPr/>
        </p:nvSpPr>
        <p:spPr>
          <a:xfrm>
            <a:off x="2547938" y="262799"/>
            <a:ext cx="5841979" cy="380873"/>
          </a:xfrm>
          <a:prstGeom prst="rect">
            <a:avLst/>
          </a:prstGeom>
          <a:noFill/>
        </p:spPr>
        <p:txBody>
          <a:bodyPr wrap="square" rtlCol="0">
            <a:spAutoFit/>
          </a:bodyPr>
          <a:lstStyle/>
          <a:p>
            <a:r>
              <a:rPr lang="en-GB" sz="1875" u="sng" dirty="0">
                <a:solidFill>
                  <a:schemeClr val="bg1"/>
                </a:solidFill>
              </a:rPr>
              <a:t>Priorities  </a:t>
            </a:r>
            <a:r>
              <a:rPr lang="en-GB" sz="1875" dirty="0">
                <a:solidFill>
                  <a:schemeClr val="bg1"/>
                </a:solidFill>
              </a:rPr>
              <a:t>                                        </a:t>
            </a:r>
            <a:r>
              <a:rPr lang="en-GB" sz="1875" u="sng" dirty="0">
                <a:solidFill>
                  <a:schemeClr val="bg1"/>
                </a:solidFill>
              </a:rPr>
              <a:t>Action taken                                 </a:t>
            </a:r>
          </a:p>
        </p:txBody>
      </p:sp>
      <p:cxnSp>
        <p:nvCxnSpPr>
          <p:cNvPr id="6" name="Straight Connector 5"/>
          <p:cNvCxnSpPr/>
          <p:nvPr/>
        </p:nvCxnSpPr>
        <p:spPr>
          <a:xfrm>
            <a:off x="5637416" y="4473491"/>
            <a:ext cx="20105" cy="0"/>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7" name="TextBox 6"/>
          <p:cNvSpPr txBox="1"/>
          <p:nvPr/>
        </p:nvSpPr>
        <p:spPr>
          <a:xfrm>
            <a:off x="5557653" y="730487"/>
            <a:ext cx="3504024" cy="609975"/>
          </a:xfrm>
          <a:prstGeom prst="rect">
            <a:avLst/>
          </a:prstGeom>
          <a:noFill/>
        </p:spPr>
        <p:txBody>
          <a:bodyPr wrap="square" rtlCol="0">
            <a:spAutoFit/>
          </a:bodyPr>
          <a:lstStyle/>
          <a:p>
            <a:pPr fontAlgn="base"/>
            <a:r>
              <a:rPr lang="en-GB" sz="1000" dirty="0">
                <a:solidFill>
                  <a:schemeClr val="bg1"/>
                </a:solidFill>
              </a:rPr>
              <a:t>Targeted pulse patrols ongoing at the locations</a:t>
            </a:r>
          </a:p>
          <a:p>
            <a:endParaRPr lang="en-GB" sz="788" dirty="0">
              <a:solidFill>
                <a:schemeClr val="bg1"/>
              </a:solidFill>
              <a:latin typeface="Arial" panose="020B0604020202020204" pitchFamily="34" charset="0"/>
              <a:cs typeface="Arial" panose="020B0604020202020204" pitchFamily="34" charset="0"/>
            </a:endParaRPr>
          </a:p>
          <a:p>
            <a:endParaRPr lang="en-GB" sz="788" dirty="0">
              <a:solidFill>
                <a:schemeClr val="bg1"/>
              </a:solidFill>
              <a:latin typeface="Arial" panose="020B0604020202020204" pitchFamily="34" charset="0"/>
              <a:cs typeface="Arial" panose="020B0604020202020204" pitchFamily="34" charset="0"/>
            </a:endParaRPr>
          </a:p>
          <a:p>
            <a:r>
              <a:rPr lang="en-GB" sz="788" dirty="0">
                <a:solidFill>
                  <a:schemeClr val="bg1"/>
                </a:solidFill>
                <a:latin typeface="Arial" panose="020B0604020202020204" pitchFamily="34" charset="0"/>
                <a:cs typeface="Arial" panose="020B0604020202020204" pitchFamily="34" charset="0"/>
              </a:rPr>
              <a:t> </a:t>
            </a:r>
          </a:p>
        </p:txBody>
      </p:sp>
      <p:sp>
        <p:nvSpPr>
          <p:cNvPr id="5" name="Rectangle 4"/>
          <p:cNvSpPr/>
          <p:nvPr/>
        </p:nvSpPr>
        <p:spPr>
          <a:xfrm>
            <a:off x="5481574" y="2171287"/>
            <a:ext cx="3408217" cy="1477328"/>
          </a:xfrm>
          <a:prstGeom prst="rect">
            <a:avLst/>
          </a:prstGeom>
        </p:spPr>
        <p:txBody>
          <a:bodyPr wrap="square">
            <a:spAutoFit/>
          </a:bodyPr>
          <a:lstStyle/>
          <a:p>
            <a:pPr lvl="0">
              <a:spcAft>
                <a:spcPts val="0"/>
              </a:spcAft>
            </a:pPr>
            <a:r>
              <a:rPr lang="en-GB" sz="1000" dirty="0">
                <a:solidFill>
                  <a:schemeClr val="bg1"/>
                </a:solidFill>
              </a:rPr>
              <a:t>Pulse patrols are being conducted at the locations</a:t>
            </a:r>
            <a:endParaRPr lang="en-GB" sz="10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p>
            <a:pPr lvl="0">
              <a:spcAft>
                <a:spcPts val="0"/>
              </a:spcAft>
            </a:pPr>
            <a:endParaRPr lang="en-GB" sz="1000" dirty="0">
              <a:solidFill>
                <a:schemeClr val="bg1"/>
              </a:solidFill>
              <a:latin typeface="Arial" panose="020B0604020202020204" pitchFamily="34" charset="0"/>
              <a:ea typeface="Calibri" panose="020F0502020204030204" pitchFamily="34" charset="0"/>
              <a:cs typeface="Arial" panose="020B0604020202020204" pitchFamily="34" charset="0"/>
            </a:endParaRPr>
          </a:p>
          <a:p>
            <a:pPr lvl="0"/>
            <a:endParaRPr lang="en-GB" sz="1000" dirty="0">
              <a:solidFill>
                <a:schemeClr val="bg1"/>
              </a:solidFill>
            </a:endParaRPr>
          </a:p>
          <a:p>
            <a:pPr lvl="0"/>
            <a:endParaRPr lang="en-GB" sz="1000" dirty="0">
              <a:solidFill>
                <a:schemeClr val="bg1"/>
              </a:solidFill>
            </a:endParaRPr>
          </a:p>
          <a:p>
            <a:pPr lvl="0"/>
            <a:endParaRPr lang="en-GB" sz="1000" dirty="0">
              <a:solidFill>
                <a:schemeClr val="bg1"/>
              </a:solidFill>
            </a:endParaRPr>
          </a:p>
          <a:p>
            <a:pPr lvl="0"/>
            <a:endParaRPr lang="en-GB" sz="1000" dirty="0">
              <a:solidFill>
                <a:schemeClr val="bg1"/>
              </a:solidFill>
            </a:endParaRPr>
          </a:p>
          <a:p>
            <a:pPr lvl="0"/>
            <a:r>
              <a:rPr lang="en-GB" sz="1000" dirty="0">
                <a:solidFill>
                  <a:schemeClr val="bg1"/>
                </a:solidFill>
              </a:rPr>
              <a:t>Default patrols at locations. Conducting Street Briefing at the hotspots; Motor Vehicle crime prevention advice leafleting</a:t>
            </a:r>
            <a:endParaRPr lang="en-GB" sz="10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12" name="Right Arrow 11"/>
          <p:cNvSpPr/>
          <p:nvPr/>
        </p:nvSpPr>
        <p:spPr>
          <a:xfrm>
            <a:off x="5253920" y="929244"/>
            <a:ext cx="224720" cy="1775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ight Arrow 12"/>
          <p:cNvSpPr/>
          <p:nvPr/>
        </p:nvSpPr>
        <p:spPr>
          <a:xfrm>
            <a:off x="5003538" y="2171287"/>
            <a:ext cx="478036" cy="31295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ight Arrow 13"/>
          <p:cNvSpPr/>
          <p:nvPr/>
        </p:nvSpPr>
        <p:spPr>
          <a:xfrm>
            <a:off x="5079618" y="3349164"/>
            <a:ext cx="478035" cy="3129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028419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0" cy="4014726"/>
          </a:xfrm>
          <a:prstGeom prst="rect">
            <a:avLst/>
          </a:prstGeom>
        </p:spPr>
      </p:pic>
      <p:pic>
        <p:nvPicPr>
          <p:cNvPr id="5" name="Picture 4"/>
          <p:cNvPicPr>
            <a:picLocks noChangeAspect="1"/>
          </p:cNvPicPr>
          <p:nvPr/>
        </p:nvPicPr>
        <p:blipFill>
          <a:blip r:embed="rId3"/>
          <a:stretch>
            <a:fillRect/>
          </a:stretch>
        </p:blipFill>
        <p:spPr>
          <a:xfrm>
            <a:off x="4631482" y="4750218"/>
            <a:ext cx="3252766" cy="393282"/>
          </a:xfrm>
          <a:prstGeom prst="rect">
            <a:avLst/>
          </a:prstGeom>
        </p:spPr>
      </p:pic>
    </p:spTree>
    <p:extLst>
      <p:ext uri="{BB962C8B-B14F-4D97-AF65-F5344CB8AC3E}">
        <p14:creationId xmlns:p14="http://schemas.microsoft.com/office/powerpoint/2010/main" val="18607492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631482" y="4750218"/>
            <a:ext cx="3252766" cy="393282"/>
          </a:xfrm>
          <a:prstGeom prst="rect">
            <a:avLst/>
          </a:prstGeom>
        </p:spPr>
      </p:pic>
      <p:sp>
        <p:nvSpPr>
          <p:cNvPr id="7" name="Title 1"/>
          <p:cNvSpPr txBox="1">
            <a:spLocks/>
          </p:cNvSpPr>
          <p:nvPr/>
        </p:nvSpPr>
        <p:spPr>
          <a:xfrm>
            <a:off x="1353940" y="105962"/>
            <a:ext cx="6016203" cy="412067"/>
          </a:xfrm>
          <a:prstGeom prst="rect">
            <a:avLst/>
          </a:prstGeom>
        </p:spPr>
        <p:txBody>
          <a:bodyPr vert="horz" wrap="square" lIns="0" tIns="0" rIns="0" bIns="0" rtlCol="0" anchor="t" anchorCtr="0">
            <a:noAutofit/>
          </a:bodyPr>
          <a:lstStyle>
            <a:lvl1pPr algn="l" defTabSz="685814" rtl="0" eaLnBrk="1" latinLnBrk="0" hangingPunct="1">
              <a:lnSpc>
                <a:spcPts val="2250"/>
              </a:lnSpc>
              <a:spcBef>
                <a:spcPct val="0"/>
              </a:spcBef>
              <a:spcAft>
                <a:spcPts val="450"/>
              </a:spcAft>
              <a:buNone/>
              <a:defRPr sz="2025" b="1" i="0" kern="1200" baseline="0">
                <a:solidFill>
                  <a:schemeClr val="tx2"/>
                </a:solidFill>
                <a:latin typeface="Arial" panose="020B0604020202020204" pitchFamily="34" charset="0"/>
                <a:ea typeface="+mj-ea"/>
                <a:cs typeface="Arial" panose="020B0604020202020204" pitchFamily="34" charset="0"/>
              </a:defRPr>
            </a:lvl1pPr>
          </a:lstStyle>
          <a:p>
            <a:pPr marL="0" marR="0" lvl="0" indent="0" algn="ctr" defTabSz="685814" rtl="0" eaLnBrk="1" fontAlgn="auto" latinLnBrk="0" hangingPunct="1">
              <a:lnSpc>
                <a:spcPts val="2250"/>
              </a:lnSpc>
              <a:spcBef>
                <a:spcPct val="0"/>
              </a:spcBef>
              <a:spcAft>
                <a:spcPts val="450"/>
              </a:spcAft>
              <a:buClrTx/>
              <a:buSzTx/>
              <a:buFontTx/>
              <a:buNone/>
              <a:tabLst/>
              <a:defRPr/>
            </a:pPr>
            <a:r>
              <a:rPr kumimoji="0" lang="en-GB" sz="1200" b="1" i="0" u="none" strike="noStrike" kern="1200" cap="none" spc="0" normalizeH="0" baseline="0" noProof="0" dirty="0">
                <a:ln>
                  <a:noFill/>
                </a:ln>
                <a:solidFill>
                  <a:srgbClr val="0033A1"/>
                </a:solidFill>
                <a:effectLst/>
                <a:uLnTx/>
                <a:uFillTx/>
                <a:latin typeface="Arial" panose="020B0604020202020204" pitchFamily="34" charset="0"/>
                <a:ea typeface="+mj-ea"/>
                <a:cs typeface="Arial" panose="020B0604020202020204" pitchFamily="34" charset="0"/>
              </a:rPr>
              <a:t>CRIME FIGURES CURRENT QUARTER</a:t>
            </a:r>
          </a:p>
        </p:txBody>
      </p:sp>
      <p:graphicFrame>
        <p:nvGraphicFramePr>
          <p:cNvPr id="2" name="Table 1"/>
          <p:cNvGraphicFramePr>
            <a:graphicFrameLocks noGrp="1"/>
          </p:cNvGraphicFramePr>
          <p:nvPr>
            <p:extLst>
              <p:ext uri="{D42A27DB-BD31-4B8C-83A1-F6EECF244321}">
                <p14:modId xmlns:p14="http://schemas.microsoft.com/office/powerpoint/2010/main" val="293485283"/>
              </p:ext>
            </p:extLst>
          </p:nvPr>
        </p:nvGraphicFramePr>
        <p:xfrm>
          <a:off x="0" y="474860"/>
          <a:ext cx="9143999" cy="1397188"/>
        </p:xfrm>
        <a:graphic>
          <a:graphicData uri="http://schemas.openxmlformats.org/drawingml/2006/table">
            <a:tbl>
              <a:tblPr/>
              <a:tblGrid>
                <a:gridCol w="4719485">
                  <a:extLst>
                    <a:ext uri="{9D8B030D-6E8A-4147-A177-3AD203B41FA5}">
                      <a16:colId xmlns:a16="http://schemas.microsoft.com/office/drawing/2014/main" val="1343450715"/>
                    </a:ext>
                  </a:extLst>
                </a:gridCol>
                <a:gridCol w="1474838">
                  <a:extLst>
                    <a:ext uri="{9D8B030D-6E8A-4147-A177-3AD203B41FA5}">
                      <a16:colId xmlns:a16="http://schemas.microsoft.com/office/drawing/2014/main" val="2318022074"/>
                    </a:ext>
                  </a:extLst>
                </a:gridCol>
                <a:gridCol w="1474838">
                  <a:extLst>
                    <a:ext uri="{9D8B030D-6E8A-4147-A177-3AD203B41FA5}">
                      <a16:colId xmlns:a16="http://schemas.microsoft.com/office/drawing/2014/main" val="145597387"/>
                    </a:ext>
                  </a:extLst>
                </a:gridCol>
                <a:gridCol w="1474838">
                  <a:extLst>
                    <a:ext uri="{9D8B030D-6E8A-4147-A177-3AD203B41FA5}">
                      <a16:colId xmlns:a16="http://schemas.microsoft.com/office/drawing/2014/main" val="3868146291"/>
                    </a:ext>
                  </a:extLst>
                </a:gridCol>
              </a:tblGrid>
              <a:tr h="476818">
                <a:tc rowSpan="2">
                  <a:txBody>
                    <a:bodyPr/>
                    <a:lstStyle/>
                    <a:p>
                      <a:pPr algn="ctr" rtl="0" fontAlgn="ctr"/>
                      <a:r>
                        <a:rPr lang="en-GB" sz="1600" b="0" i="0" u="none" strike="noStrike" dirty="0">
                          <a:solidFill>
                            <a:srgbClr val="000000"/>
                          </a:solidFill>
                          <a:effectLst/>
                          <a:latin typeface="Calibri" panose="020F0502020204030204" pitchFamily="34" charset="0"/>
                        </a:rPr>
                        <a:t>Ward</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gridSpan="3">
                  <a:txBody>
                    <a:bodyPr/>
                    <a:lstStyle/>
                    <a:p>
                      <a:pPr algn="ctr" rtl="0" fontAlgn="b"/>
                      <a:r>
                        <a:rPr lang="en-GB" sz="1600" b="1" i="0" u="none" strike="noStrike">
                          <a:solidFill>
                            <a:srgbClr val="000000"/>
                          </a:solidFill>
                          <a:effectLst/>
                          <a:latin typeface="Calibri" panose="020F0502020204030204" pitchFamily="34" charset="0"/>
                        </a:rPr>
                        <a:t>Res. Burglary</a:t>
                      </a:r>
                    </a:p>
                  </a:txBody>
                  <a:tcPr marL="6350" marR="6350" marT="635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401240504"/>
                  </a:ext>
                </a:extLst>
              </a:tr>
              <a:tr h="476818">
                <a:tc vMerge="1">
                  <a:txBody>
                    <a:bodyPr/>
                    <a:lstStyle/>
                    <a:p>
                      <a:endParaRPr lang="en-GB"/>
                    </a:p>
                  </a:txBody>
                  <a:tcPr/>
                </a:tc>
                <a:tc>
                  <a:txBody>
                    <a:bodyPr/>
                    <a:lstStyle/>
                    <a:p>
                      <a:pPr algn="ctr" rtl="0" fontAlgn="ctr"/>
                      <a:r>
                        <a:rPr lang="en-GB" sz="1600" b="0" i="0" u="none" strike="noStrike" dirty="0">
                          <a:solidFill>
                            <a:srgbClr val="000000"/>
                          </a:solidFill>
                          <a:effectLst/>
                          <a:latin typeface="Calibri" panose="020F0502020204030204" pitchFamily="34" charset="0"/>
                        </a:rPr>
                        <a:t>Feb</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Mar</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Apr</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4279219729"/>
                  </a:ext>
                </a:extLst>
              </a:tr>
              <a:tr h="443552">
                <a:tc>
                  <a:txBody>
                    <a:bodyPr/>
                    <a:lstStyle/>
                    <a:p>
                      <a:pPr algn="ctr" rtl="0" fontAlgn="b"/>
                      <a:r>
                        <a:rPr lang="en-GB" sz="1600" b="0" i="0" u="none" strike="noStrike" dirty="0">
                          <a:solidFill>
                            <a:srgbClr val="000000"/>
                          </a:solidFill>
                          <a:effectLst/>
                          <a:latin typeface="Calibri" panose="020F0502020204030204" pitchFamily="34" charset="0"/>
                        </a:rPr>
                        <a:t>Chapel End</a:t>
                      </a:r>
                    </a:p>
                  </a:txBody>
                  <a:tcPr marL="6350" marR="6350" marT="635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2</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GB" sz="1600" b="0" i="0" u="none" strike="noStrike" dirty="0">
                          <a:solidFill>
                            <a:srgbClr val="000000"/>
                          </a:solidFill>
                          <a:effectLst/>
                          <a:latin typeface="Calibri" panose="020F0502020204030204" pitchFamily="34" charset="0"/>
                        </a:rPr>
                        <a:t>5</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rtl="0" fontAlgn="ctr"/>
                      <a:r>
                        <a:rPr lang="en-GB" sz="1600" b="0" i="0" u="none" strike="noStrike" dirty="0">
                          <a:solidFill>
                            <a:srgbClr val="000000"/>
                          </a:solidFill>
                          <a:effectLst/>
                          <a:latin typeface="Calibri" panose="020F0502020204030204" pitchFamily="34" charset="0"/>
                        </a:rPr>
                        <a:t>3</a:t>
                      </a:r>
                    </a:p>
                  </a:txBody>
                  <a:tcPr marL="6350" marR="6350" marT="635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367859365"/>
                  </a:ext>
                </a:extLst>
              </a:tr>
            </a:tbl>
          </a:graphicData>
        </a:graphic>
      </p:graphicFrame>
      <p:sp>
        <p:nvSpPr>
          <p:cNvPr id="11" name="Title 1"/>
          <p:cNvSpPr txBox="1">
            <a:spLocks/>
          </p:cNvSpPr>
          <p:nvPr/>
        </p:nvSpPr>
        <p:spPr>
          <a:xfrm>
            <a:off x="1855503" y="2358681"/>
            <a:ext cx="5290176" cy="259015"/>
          </a:xfrm>
          <a:prstGeom prst="rect">
            <a:avLst/>
          </a:prstGeom>
        </p:spPr>
        <p:txBody>
          <a:bodyPr vert="horz" wrap="square" lIns="0" tIns="0" rIns="0" bIns="0" rtlCol="0" anchor="t" anchorCtr="0">
            <a:noAutofit/>
          </a:bodyPr>
          <a:lstStyle>
            <a:lvl1pPr algn="l" defTabSz="685814" rtl="0" eaLnBrk="1" latinLnBrk="0" hangingPunct="1">
              <a:lnSpc>
                <a:spcPts val="2250"/>
              </a:lnSpc>
              <a:spcBef>
                <a:spcPct val="0"/>
              </a:spcBef>
              <a:spcAft>
                <a:spcPts val="450"/>
              </a:spcAft>
              <a:buNone/>
              <a:defRPr sz="2025" b="1" i="0" kern="1200" baseline="0">
                <a:solidFill>
                  <a:schemeClr val="tx2"/>
                </a:solidFill>
                <a:latin typeface="Arial" panose="020B0604020202020204" pitchFamily="34" charset="0"/>
                <a:ea typeface="+mj-ea"/>
                <a:cs typeface="Arial" panose="020B0604020202020204" pitchFamily="34" charset="0"/>
              </a:defRPr>
            </a:lvl1pPr>
          </a:lstStyle>
          <a:p>
            <a:pPr marL="0" marR="0" lvl="0" indent="0" algn="ctr" defTabSz="685814" rtl="0" eaLnBrk="1" fontAlgn="auto" latinLnBrk="0" hangingPunct="1">
              <a:lnSpc>
                <a:spcPts val="2250"/>
              </a:lnSpc>
              <a:spcBef>
                <a:spcPct val="0"/>
              </a:spcBef>
              <a:spcAft>
                <a:spcPts val="450"/>
              </a:spcAft>
              <a:buClrTx/>
              <a:buSzTx/>
              <a:buFontTx/>
              <a:buNone/>
              <a:tabLst/>
              <a:defRPr/>
            </a:pPr>
            <a:r>
              <a:rPr kumimoji="0" lang="en-GB" sz="1200" b="1" i="0" u="none" strike="noStrike" kern="1200" cap="none" spc="0" normalizeH="0" baseline="0" noProof="0" dirty="0">
                <a:ln>
                  <a:noFill/>
                </a:ln>
                <a:solidFill>
                  <a:srgbClr val="0033A1"/>
                </a:solidFill>
                <a:effectLst/>
                <a:uLnTx/>
                <a:uFillTx/>
                <a:latin typeface="Arial" panose="020B0604020202020204" pitchFamily="34" charset="0"/>
                <a:ea typeface="+mj-ea"/>
                <a:cs typeface="Arial" panose="020B0604020202020204" pitchFamily="34" charset="0"/>
              </a:rPr>
              <a:t>CRIME FIGURES PREVIOUS QUARTER</a:t>
            </a:r>
          </a:p>
        </p:txBody>
      </p:sp>
      <p:graphicFrame>
        <p:nvGraphicFramePr>
          <p:cNvPr id="12" name="Table 11"/>
          <p:cNvGraphicFramePr>
            <a:graphicFrameLocks noGrp="1"/>
          </p:cNvGraphicFramePr>
          <p:nvPr>
            <p:extLst>
              <p:ext uri="{D42A27DB-BD31-4B8C-83A1-F6EECF244321}">
                <p14:modId xmlns:p14="http://schemas.microsoft.com/office/powerpoint/2010/main" val="1128566613"/>
              </p:ext>
            </p:extLst>
          </p:nvPr>
        </p:nvGraphicFramePr>
        <p:xfrm>
          <a:off x="-1" y="2749380"/>
          <a:ext cx="9112606" cy="1255191"/>
        </p:xfrm>
        <a:graphic>
          <a:graphicData uri="http://schemas.openxmlformats.org/drawingml/2006/table">
            <a:tbl>
              <a:tblPr/>
              <a:tblGrid>
                <a:gridCol w="4703281">
                  <a:extLst>
                    <a:ext uri="{9D8B030D-6E8A-4147-A177-3AD203B41FA5}">
                      <a16:colId xmlns:a16="http://schemas.microsoft.com/office/drawing/2014/main" val="1343450715"/>
                    </a:ext>
                  </a:extLst>
                </a:gridCol>
                <a:gridCol w="1469775">
                  <a:extLst>
                    <a:ext uri="{9D8B030D-6E8A-4147-A177-3AD203B41FA5}">
                      <a16:colId xmlns:a16="http://schemas.microsoft.com/office/drawing/2014/main" val="2318022074"/>
                    </a:ext>
                  </a:extLst>
                </a:gridCol>
                <a:gridCol w="1469775">
                  <a:extLst>
                    <a:ext uri="{9D8B030D-6E8A-4147-A177-3AD203B41FA5}">
                      <a16:colId xmlns:a16="http://schemas.microsoft.com/office/drawing/2014/main" val="145597387"/>
                    </a:ext>
                  </a:extLst>
                </a:gridCol>
                <a:gridCol w="1469775">
                  <a:extLst>
                    <a:ext uri="{9D8B030D-6E8A-4147-A177-3AD203B41FA5}">
                      <a16:colId xmlns:a16="http://schemas.microsoft.com/office/drawing/2014/main" val="3868146291"/>
                    </a:ext>
                  </a:extLst>
                </a:gridCol>
              </a:tblGrid>
              <a:tr h="418397">
                <a:tc rowSpan="2">
                  <a:txBody>
                    <a:bodyPr/>
                    <a:lstStyle/>
                    <a:p>
                      <a:pPr algn="ctr" rtl="0" fontAlgn="ctr"/>
                      <a:r>
                        <a:rPr lang="en-GB" sz="1600" b="0" i="0" u="none" strike="noStrike" dirty="0">
                          <a:solidFill>
                            <a:srgbClr val="000000"/>
                          </a:solidFill>
                          <a:effectLst/>
                          <a:latin typeface="Calibri" panose="020F0502020204030204" pitchFamily="34" charset="0"/>
                        </a:rPr>
                        <a:t>Ward</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gridSpan="3">
                  <a:txBody>
                    <a:bodyPr/>
                    <a:lstStyle/>
                    <a:p>
                      <a:pPr algn="ctr" rtl="0" fontAlgn="b"/>
                      <a:r>
                        <a:rPr lang="en-GB" sz="1600" b="1" i="0" u="none" strike="noStrike" dirty="0">
                          <a:solidFill>
                            <a:srgbClr val="000000"/>
                          </a:solidFill>
                          <a:effectLst/>
                          <a:latin typeface="Calibri" panose="020F0502020204030204" pitchFamily="34" charset="0"/>
                        </a:rPr>
                        <a:t>Res. Burglary</a:t>
                      </a:r>
                    </a:p>
                  </a:txBody>
                  <a:tcPr marL="6350" marR="6350" marT="635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401240504"/>
                  </a:ext>
                </a:extLst>
              </a:tr>
              <a:tr h="418397">
                <a:tc vMerge="1">
                  <a:txBody>
                    <a:bodyPr/>
                    <a:lstStyle/>
                    <a:p>
                      <a:endParaRPr lang="en-GB"/>
                    </a:p>
                  </a:txBody>
                  <a:tcPr/>
                </a:tc>
                <a:tc>
                  <a:txBody>
                    <a:bodyPr/>
                    <a:lstStyle/>
                    <a:p>
                      <a:pPr algn="ctr" rtl="0" fontAlgn="ctr"/>
                      <a:r>
                        <a:rPr lang="en-GB" sz="1600" b="0" i="0" u="none" strike="noStrike" dirty="0">
                          <a:solidFill>
                            <a:srgbClr val="000000"/>
                          </a:solidFill>
                          <a:effectLst/>
                          <a:latin typeface="Calibri" panose="020F0502020204030204" pitchFamily="34" charset="0"/>
                        </a:rPr>
                        <a:t>Nov</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Dec</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Jan</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4279219729"/>
                  </a:ext>
                </a:extLst>
              </a:tr>
              <a:tr h="418397">
                <a:tc>
                  <a:txBody>
                    <a:bodyPr/>
                    <a:lstStyle/>
                    <a:p>
                      <a:pPr algn="ctr" rtl="0" fontAlgn="b"/>
                      <a:r>
                        <a:rPr lang="en-GB" sz="1600" b="0" i="0" u="none" strike="noStrike" dirty="0">
                          <a:solidFill>
                            <a:srgbClr val="000000"/>
                          </a:solidFill>
                          <a:effectLst/>
                          <a:latin typeface="Calibri" panose="020F0502020204030204" pitchFamily="34" charset="0"/>
                        </a:rPr>
                        <a:t>Chapel End</a:t>
                      </a:r>
                    </a:p>
                  </a:txBody>
                  <a:tcPr marL="6350" marR="6350" marT="635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2</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GB" sz="1600" b="0" i="0" u="none" strike="noStrike" dirty="0">
                          <a:solidFill>
                            <a:srgbClr val="000000"/>
                          </a:solidFill>
                          <a:effectLst/>
                          <a:latin typeface="Calibri" panose="020F0502020204030204" pitchFamily="34" charset="0"/>
                        </a:rPr>
                        <a:t>4</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rtl="0" fontAlgn="ctr"/>
                      <a:r>
                        <a:rPr lang="en-GB" sz="1600" b="0" i="0" u="none" strike="noStrike" dirty="0">
                          <a:solidFill>
                            <a:srgbClr val="000000"/>
                          </a:solidFill>
                          <a:effectLst/>
                          <a:latin typeface="Calibri" panose="020F0502020204030204" pitchFamily="34" charset="0"/>
                        </a:rPr>
                        <a:t>2</a:t>
                      </a:r>
                    </a:p>
                  </a:txBody>
                  <a:tcPr marL="6350" marR="6350" marT="635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367859365"/>
                  </a:ext>
                </a:extLst>
              </a:tr>
            </a:tbl>
          </a:graphicData>
        </a:graphic>
      </p:graphicFrame>
    </p:spTree>
    <p:extLst>
      <p:ext uri="{BB962C8B-B14F-4D97-AF65-F5344CB8AC3E}">
        <p14:creationId xmlns:p14="http://schemas.microsoft.com/office/powerpoint/2010/main" val="42916152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631482" y="4750218"/>
            <a:ext cx="3252766" cy="393282"/>
          </a:xfrm>
          <a:prstGeom prst="rect">
            <a:avLst/>
          </a:prstGeom>
        </p:spPr>
      </p:pic>
      <p:sp>
        <p:nvSpPr>
          <p:cNvPr id="5" name="Rectangle 4"/>
          <p:cNvSpPr/>
          <p:nvPr/>
        </p:nvSpPr>
        <p:spPr>
          <a:xfrm>
            <a:off x="27472" y="74565"/>
            <a:ext cx="9116528" cy="3970318"/>
          </a:xfrm>
          <a:prstGeom prst="rect">
            <a:avLst/>
          </a:prstGeom>
        </p:spPr>
        <p:txBody>
          <a:bodyPr wrap="square">
            <a:spAutoFit/>
          </a:bodyPr>
          <a:lstStyle/>
          <a:p>
            <a:pPr algn="ctr"/>
            <a:r>
              <a:rPr lang="en-GB" sz="1400" b="1" dirty="0"/>
              <a:t>Burglary crime prevention advice</a:t>
            </a:r>
          </a:p>
          <a:p>
            <a:endParaRPr lang="en-GB" sz="1400" dirty="0"/>
          </a:p>
          <a:p>
            <a:r>
              <a:rPr lang="en-GB" sz="1400" dirty="0"/>
              <a:t>  Burglars target windows as they can offer easier access than doors. Check how your windows look from the outside, removing potential access points where you can.</a:t>
            </a:r>
          </a:p>
          <a:p>
            <a:r>
              <a:rPr lang="en-GB" sz="1400" dirty="0"/>
              <a:t>Are there walls, bins or garden furniture that could be used to reach windows?</a:t>
            </a:r>
          </a:p>
          <a:p>
            <a:endParaRPr lang="en-GB" sz="1400" dirty="0"/>
          </a:p>
          <a:p>
            <a:r>
              <a:rPr lang="en-GB" sz="1400" dirty="0"/>
              <a:t>Protection of a flat begins from the outside. Check that the managing agent or landlord cuts shrubs and planting back regularly so that they don’t obscure anyone from view or interfere with lighting or CCTV.</a:t>
            </a:r>
          </a:p>
          <a:p>
            <a:r>
              <a:rPr lang="en-GB" sz="1400" dirty="0"/>
              <a:t>If you notice something’s not working properly or if a light is out, let the managing agent or landlord know so that it can be fixed straight away.</a:t>
            </a:r>
          </a:p>
          <a:p>
            <a:r>
              <a:rPr lang="en-GB" sz="1400" dirty="0"/>
              <a:t>Keep cycle stores, bin stores, sheds and other covered areas locked and secured. These hidden spaces can attract loitering and lead to antisocial behaviour, especially after dark.  </a:t>
            </a:r>
          </a:p>
          <a:p>
            <a:r>
              <a:rPr lang="en-GB" sz="1400" dirty="0"/>
              <a:t>Your communal door is only effective if it is closed and secure, so always remember to check that it locks behind you. If it doesn’t, then report it to your management agent or landlord so it can be repaired quickly.</a:t>
            </a:r>
          </a:p>
          <a:p>
            <a:r>
              <a:rPr lang="en-GB" sz="1400" dirty="0"/>
              <a:t>Don’t ever buzz anyone in that you don’t know – even if they say that they’re expected by another resident – or let them follow you in.</a:t>
            </a:r>
          </a:p>
          <a:p>
            <a:endParaRPr lang="en-GB" sz="1400" dirty="0"/>
          </a:p>
          <a:p>
            <a:r>
              <a:rPr lang="en-GB" sz="1400" dirty="0"/>
              <a:t>More advice can be found here:  </a:t>
            </a:r>
            <a:r>
              <a:rPr lang="en-GB" sz="1400" dirty="0">
                <a:solidFill>
                  <a:schemeClr val="accent5">
                    <a:lumMod val="60000"/>
                    <a:lumOff val="40000"/>
                  </a:schemeClr>
                </a:solidFill>
              </a:rPr>
              <a:t>https://www.met.police.uk/cp/crime-prevention/</a:t>
            </a:r>
          </a:p>
        </p:txBody>
      </p:sp>
    </p:spTree>
    <p:extLst>
      <p:ext uri="{BB962C8B-B14F-4D97-AF65-F5344CB8AC3E}">
        <p14:creationId xmlns:p14="http://schemas.microsoft.com/office/powerpoint/2010/main" val="1608182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631482" y="4750218"/>
            <a:ext cx="3252766" cy="393282"/>
          </a:xfrm>
          <a:prstGeom prst="rect">
            <a:avLst/>
          </a:prstGeom>
        </p:spPr>
      </p:pic>
      <p:sp>
        <p:nvSpPr>
          <p:cNvPr id="7" name="Title 1"/>
          <p:cNvSpPr txBox="1">
            <a:spLocks/>
          </p:cNvSpPr>
          <p:nvPr/>
        </p:nvSpPr>
        <p:spPr>
          <a:xfrm>
            <a:off x="1353940" y="105962"/>
            <a:ext cx="6016203" cy="412067"/>
          </a:xfrm>
          <a:prstGeom prst="rect">
            <a:avLst/>
          </a:prstGeom>
        </p:spPr>
        <p:txBody>
          <a:bodyPr vert="horz" wrap="square" lIns="0" tIns="0" rIns="0" bIns="0" rtlCol="0" anchor="t" anchorCtr="0">
            <a:noAutofit/>
          </a:bodyPr>
          <a:lstStyle>
            <a:lvl1pPr algn="l" defTabSz="685814" rtl="0" eaLnBrk="1" latinLnBrk="0" hangingPunct="1">
              <a:lnSpc>
                <a:spcPts val="2250"/>
              </a:lnSpc>
              <a:spcBef>
                <a:spcPct val="0"/>
              </a:spcBef>
              <a:spcAft>
                <a:spcPts val="450"/>
              </a:spcAft>
              <a:buNone/>
              <a:defRPr sz="2025" b="1" i="0" kern="1200" baseline="0">
                <a:solidFill>
                  <a:schemeClr val="tx2"/>
                </a:solidFill>
                <a:latin typeface="Arial" panose="020B0604020202020204" pitchFamily="34" charset="0"/>
                <a:ea typeface="+mj-ea"/>
                <a:cs typeface="Arial" panose="020B0604020202020204" pitchFamily="34" charset="0"/>
              </a:defRPr>
            </a:lvl1pPr>
          </a:lstStyle>
          <a:p>
            <a:pPr marL="0" marR="0" lvl="0" indent="0" algn="ctr" defTabSz="685814" rtl="0" eaLnBrk="1" fontAlgn="auto" latinLnBrk="0" hangingPunct="1">
              <a:lnSpc>
                <a:spcPts val="2250"/>
              </a:lnSpc>
              <a:spcBef>
                <a:spcPct val="0"/>
              </a:spcBef>
              <a:spcAft>
                <a:spcPts val="450"/>
              </a:spcAft>
              <a:buClrTx/>
              <a:buSzTx/>
              <a:buFontTx/>
              <a:buNone/>
              <a:tabLst/>
              <a:defRPr/>
            </a:pPr>
            <a:r>
              <a:rPr kumimoji="0" lang="en-GB" sz="1200" b="1" i="0" u="none" strike="noStrike" kern="1200" cap="none" spc="0" normalizeH="0" baseline="0" noProof="0" dirty="0">
                <a:ln>
                  <a:noFill/>
                </a:ln>
                <a:solidFill>
                  <a:srgbClr val="0033A1"/>
                </a:solidFill>
                <a:effectLst/>
                <a:uLnTx/>
                <a:uFillTx/>
                <a:latin typeface="Arial" panose="020B0604020202020204" pitchFamily="34" charset="0"/>
                <a:ea typeface="+mj-ea"/>
                <a:cs typeface="Arial" panose="020B0604020202020204" pitchFamily="34" charset="0"/>
              </a:rPr>
              <a:t>CRIME FIGURES CURRENT QUARTER</a:t>
            </a:r>
          </a:p>
        </p:txBody>
      </p:sp>
      <p:graphicFrame>
        <p:nvGraphicFramePr>
          <p:cNvPr id="8" name="Table 7"/>
          <p:cNvGraphicFramePr>
            <a:graphicFrameLocks noGrp="1"/>
          </p:cNvGraphicFramePr>
          <p:nvPr>
            <p:extLst>
              <p:ext uri="{D42A27DB-BD31-4B8C-83A1-F6EECF244321}">
                <p14:modId xmlns:p14="http://schemas.microsoft.com/office/powerpoint/2010/main" val="2213802639"/>
              </p:ext>
            </p:extLst>
          </p:nvPr>
        </p:nvGraphicFramePr>
        <p:xfrm>
          <a:off x="0" y="474858"/>
          <a:ext cx="9143999" cy="1366298"/>
        </p:xfrm>
        <a:graphic>
          <a:graphicData uri="http://schemas.openxmlformats.org/drawingml/2006/table">
            <a:tbl>
              <a:tblPr/>
              <a:tblGrid>
                <a:gridCol w="4719485">
                  <a:extLst>
                    <a:ext uri="{9D8B030D-6E8A-4147-A177-3AD203B41FA5}">
                      <a16:colId xmlns:a16="http://schemas.microsoft.com/office/drawing/2014/main" val="1343450715"/>
                    </a:ext>
                  </a:extLst>
                </a:gridCol>
                <a:gridCol w="1474838">
                  <a:extLst>
                    <a:ext uri="{9D8B030D-6E8A-4147-A177-3AD203B41FA5}">
                      <a16:colId xmlns:a16="http://schemas.microsoft.com/office/drawing/2014/main" val="2318022074"/>
                    </a:ext>
                  </a:extLst>
                </a:gridCol>
                <a:gridCol w="1474838">
                  <a:extLst>
                    <a:ext uri="{9D8B030D-6E8A-4147-A177-3AD203B41FA5}">
                      <a16:colId xmlns:a16="http://schemas.microsoft.com/office/drawing/2014/main" val="145597387"/>
                    </a:ext>
                  </a:extLst>
                </a:gridCol>
                <a:gridCol w="1474838">
                  <a:extLst>
                    <a:ext uri="{9D8B030D-6E8A-4147-A177-3AD203B41FA5}">
                      <a16:colId xmlns:a16="http://schemas.microsoft.com/office/drawing/2014/main" val="3868146291"/>
                    </a:ext>
                  </a:extLst>
                </a:gridCol>
              </a:tblGrid>
              <a:tr h="466276">
                <a:tc rowSpan="2">
                  <a:txBody>
                    <a:bodyPr/>
                    <a:lstStyle/>
                    <a:p>
                      <a:pPr algn="ctr" rtl="0" fontAlgn="ctr"/>
                      <a:r>
                        <a:rPr lang="en-GB" sz="1600" b="0" i="0" u="none" strike="noStrike" dirty="0">
                          <a:solidFill>
                            <a:srgbClr val="000000"/>
                          </a:solidFill>
                          <a:effectLst/>
                          <a:latin typeface="Calibri" panose="020F0502020204030204" pitchFamily="34" charset="0"/>
                        </a:rPr>
                        <a:t>Ward</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gridSpan="3">
                  <a:txBody>
                    <a:bodyPr/>
                    <a:lstStyle/>
                    <a:p>
                      <a:pPr algn="ctr" rtl="0" fontAlgn="b"/>
                      <a:r>
                        <a:rPr lang="en-GB" sz="1600" b="1" i="0" u="none" strike="noStrike" dirty="0">
                          <a:solidFill>
                            <a:srgbClr val="000000"/>
                          </a:solidFill>
                          <a:effectLst/>
                          <a:latin typeface="Calibri" panose="020F0502020204030204" pitchFamily="34" charset="0"/>
                        </a:rPr>
                        <a:t>Robbery</a:t>
                      </a:r>
                      <a:r>
                        <a:rPr lang="en-GB" sz="1600" b="1" i="0" u="none" strike="noStrike" baseline="0" dirty="0">
                          <a:solidFill>
                            <a:srgbClr val="000000"/>
                          </a:solidFill>
                          <a:effectLst/>
                          <a:latin typeface="Calibri" panose="020F0502020204030204" pitchFamily="34" charset="0"/>
                        </a:rPr>
                        <a:t> </a:t>
                      </a:r>
                      <a:endParaRPr lang="en-GB" sz="1600" b="1" i="0" u="none" strike="noStrike" dirty="0">
                        <a:solidFill>
                          <a:srgbClr val="000000"/>
                        </a:solidFill>
                        <a:effectLst/>
                        <a:latin typeface="Calibri" panose="020F0502020204030204" pitchFamily="34" charset="0"/>
                      </a:endParaRPr>
                    </a:p>
                  </a:txBody>
                  <a:tcPr marL="6350" marR="6350" marT="635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401240504"/>
                  </a:ext>
                </a:extLst>
              </a:tr>
              <a:tr h="466276">
                <a:tc vMerge="1">
                  <a:txBody>
                    <a:bodyPr/>
                    <a:lstStyle/>
                    <a:p>
                      <a:endParaRPr lang="en-GB"/>
                    </a:p>
                  </a:txBody>
                  <a:tcPr/>
                </a:tc>
                <a:tc>
                  <a:txBody>
                    <a:bodyPr/>
                    <a:lstStyle/>
                    <a:p>
                      <a:pPr algn="ctr" rtl="0" fontAlgn="ctr"/>
                      <a:r>
                        <a:rPr lang="en-GB" sz="1600" b="0" i="0" u="none" strike="noStrike" dirty="0">
                          <a:solidFill>
                            <a:srgbClr val="000000"/>
                          </a:solidFill>
                          <a:effectLst/>
                          <a:latin typeface="Calibri" panose="020F0502020204030204" pitchFamily="34" charset="0"/>
                        </a:rPr>
                        <a:t>Feb</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Mar</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Apr</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4279219729"/>
                  </a:ext>
                </a:extLst>
              </a:tr>
              <a:tr h="433746">
                <a:tc>
                  <a:txBody>
                    <a:bodyPr/>
                    <a:lstStyle/>
                    <a:p>
                      <a:pPr algn="ctr" rtl="0" fontAlgn="b"/>
                      <a:r>
                        <a:rPr lang="en-GB" sz="1600" b="0" i="0" u="none" strike="noStrike" dirty="0">
                          <a:solidFill>
                            <a:srgbClr val="000000"/>
                          </a:solidFill>
                          <a:effectLst/>
                          <a:latin typeface="Calibri" panose="020F0502020204030204" pitchFamily="34" charset="0"/>
                        </a:rPr>
                        <a:t>Chapel End</a:t>
                      </a:r>
                    </a:p>
                  </a:txBody>
                  <a:tcPr marL="6350" marR="6350" marT="635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3</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GB" sz="1600" b="0" i="0" u="none" strike="noStrike" dirty="0">
                          <a:solidFill>
                            <a:srgbClr val="000000"/>
                          </a:solidFill>
                          <a:effectLst/>
                          <a:latin typeface="Calibri" panose="020F0502020204030204" pitchFamily="34" charset="0"/>
                        </a:rPr>
                        <a:t>4</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rtl="0" fontAlgn="ctr"/>
                      <a:r>
                        <a:rPr lang="en-GB" sz="1600" b="0" i="0" u="none" strike="noStrike" dirty="0">
                          <a:solidFill>
                            <a:srgbClr val="000000"/>
                          </a:solidFill>
                          <a:effectLst/>
                          <a:latin typeface="Calibri" panose="020F0502020204030204" pitchFamily="34" charset="0"/>
                        </a:rPr>
                        <a:t>2</a:t>
                      </a:r>
                    </a:p>
                  </a:txBody>
                  <a:tcPr marL="6350" marR="6350" marT="635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367859365"/>
                  </a:ext>
                </a:extLst>
              </a:tr>
            </a:tbl>
          </a:graphicData>
        </a:graphic>
      </p:graphicFrame>
      <p:sp>
        <p:nvSpPr>
          <p:cNvPr id="9" name="Title 1"/>
          <p:cNvSpPr txBox="1">
            <a:spLocks/>
          </p:cNvSpPr>
          <p:nvPr/>
        </p:nvSpPr>
        <p:spPr>
          <a:xfrm>
            <a:off x="1923466" y="2427148"/>
            <a:ext cx="5290176" cy="259015"/>
          </a:xfrm>
          <a:prstGeom prst="rect">
            <a:avLst/>
          </a:prstGeom>
        </p:spPr>
        <p:txBody>
          <a:bodyPr vert="horz" wrap="square" lIns="0" tIns="0" rIns="0" bIns="0" rtlCol="0" anchor="t" anchorCtr="0">
            <a:noAutofit/>
          </a:bodyPr>
          <a:lstStyle>
            <a:lvl1pPr algn="l" defTabSz="685814" rtl="0" eaLnBrk="1" latinLnBrk="0" hangingPunct="1">
              <a:lnSpc>
                <a:spcPts val="2250"/>
              </a:lnSpc>
              <a:spcBef>
                <a:spcPct val="0"/>
              </a:spcBef>
              <a:spcAft>
                <a:spcPts val="450"/>
              </a:spcAft>
              <a:buNone/>
              <a:defRPr sz="2025" b="1" i="0" kern="1200" baseline="0">
                <a:solidFill>
                  <a:schemeClr val="tx2"/>
                </a:solidFill>
                <a:latin typeface="Arial" panose="020B0604020202020204" pitchFamily="34" charset="0"/>
                <a:ea typeface="+mj-ea"/>
                <a:cs typeface="Arial" panose="020B0604020202020204" pitchFamily="34" charset="0"/>
              </a:defRPr>
            </a:lvl1pPr>
          </a:lstStyle>
          <a:p>
            <a:pPr marL="0" marR="0" lvl="0" indent="0" algn="ctr" defTabSz="685814" rtl="0" eaLnBrk="1" fontAlgn="auto" latinLnBrk="0" hangingPunct="1">
              <a:lnSpc>
                <a:spcPts val="2250"/>
              </a:lnSpc>
              <a:spcBef>
                <a:spcPct val="0"/>
              </a:spcBef>
              <a:spcAft>
                <a:spcPts val="450"/>
              </a:spcAft>
              <a:buClrTx/>
              <a:buSzTx/>
              <a:buFontTx/>
              <a:buNone/>
              <a:tabLst/>
              <a:defRPr/>
            </a:pPr>
            <a:r>
              <a:rPr kumimoji="0" lang="en-GB" sz="1200" b="1" i="0" u="none" strike="noStrike" kern="1200" cap="none" spc="0" normalizeH="0" baseline="0" noProof="0" dirty="0">
                <a:ln>
                  <a:noFill/>
                </a:ln>
                <a:solidFill>
                  <a:srgbClr val="0033A1"/>
                </a:solidFill>
                <a:effectLst/>
                <a:uLnTx/>
                <a:uFillTx/>
                <a:latin typeface="Arial" panose="020B0604020202020204" pitchFamily="34" charset="0"/>
                <a:ea typeface="+mj-ea"/>
                <a:cs typeface="Arial" panose="020B0604020202020204" pitchFamily="34" charset="0"/>
              </a:rPr>
              <a:t>CRIME FIGURES PREVIOUS QUARTER</a:t>
            </a:r>
          </a:p>
        </p:txBody>
      </p:sp>
      <p:graphicFrame>
        <p:nvGraphicFramePr>
          <p:cNvPr id="10" name="Table 9"/>
          <p:cNvGraphicFramePr>
            <a:graphicFrameLocks noGrp="1"/>
          </p:cNvGraphicFramePr>
          <p:nvPr>
            <p:extLst>
              <p:ext uri="{D42A27DB-BD31-4B8C-83A1-F6EECF244321}">
                <p14:modId xmlns:p14="http://schemas.microsoft.com/office/powerpoint/2010/main" val="868146512"/>
              </p:ext>
            </p:extLst>
          </p:nvPr>
        </p:nvGraphicFramePr>
        <p:xfrm>
          <a:off x="-1" y="2842055"/>
          <a:ext cx="9112606" cy="1162515"/>
        </p:xfrm>
        <a:graphic>
          <a:graphicData uri="http://schemas.openxmlformats.org/drawingml/2006/table">
            <a:tbl>
              <a:tblPr/>
              <a:tblGrid>
                <a:gridCol w="4703281">
                  <a:extLst>
                    <a:ext uri="{9D8B030D-6E8A-4147-A177-3AD203B41FA5}">
                      <a16:colId xmlns:a16="http://schemas.microsoft.com/office/drawing/2014/main" val="1343450715"/>
                    </a:ext>
                  </a:extLst>
                </a:gridCol>
                <a:gridCol w="1469775">
                  <a:extLst>
                    <a:ext uri="{9D8B030D-6E8A-4147-A177-3AD203B41FA5}">
                      <a16:colId xmlns:a16="http://schemas.microsoft.com/office/drawing/2014/main" val="2318022074"/>
                    </a:ext>
                  </a:extLst>
                </a:gridCol>
                <a:gridCol w="1469775">
                  <a:extLst>
                    <a:ext uri="{9D8B030D-6E8A-4147-A177-3AD203B41FA5}">
                      <a16:colId xmlns:a16="http://schemas.microsoft.com/office/drawing/2014/main" val="145597387"/>
                    </a:ext>
                  </a:extLst>
                </a:gridCol>
                <a:gridCol w="1469775">
                  <a:extLst>
                    <a:ext uri="{9D8B030D-6E8A-4147-A177-3AD203B41FA5}">
                      <a16:colId xmlns:a16="http://schemas.microsoft.com/office/drawing/2014/main" val="3868146291"/>
                    </a:ext>
                  </a:extLst>
                </a:gridCol>
              </a:tblGrid>
              <a:tr h="387505">
                <a:tc rowSpan="2">
                  <a:txBody>
                    <a:bodyPr/>
                    <a:lstStyle/>
                    <a:p>
                      <a:pPr algn="ctr" rtl="0" fontAlgn="ctr"/>
                      <a:r>
                        <a:rPr lang="en-GB" sz="1600" b="0" i="0" u="none" strike="noStrike" dirty="0">
                          <a:solidFill>
                            <a:srgbClr val="000000"/>
                          </a:solidFill>
                          <a:effectLst/>
                          <a:latin typeface="Calibri" panose="020F0502020204030204" pitchFamily="34" charset="0"/>
                        </a:rPr>
                        <a:t>Ward</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gridSpan="3">
                  <a:txBody>
                    <a:bodyPr/>
                    <a:lstStyle/>
                    <a:p>
                      <a:pPr algn="ctr" rtl="0" fontAlgn="b"/>
                      <a:r>
                        <a:rPr lang="en-GB" sz="1600" b="1" i="0" u="none" strike="noStrike" dirty="0">
                          <a:solidFill>
                            <a:srgbClr val="000000"/>
                          </a:solidFill>
                          <a:effectLst/>
                          <a:latin typeface="Calibri" panose="020F0502020204030204" pitchFamily="34" charset="0"/>
                        </a:rPr>
                        <a:t>Robbery</a:t>
                      </a:r>
                    </a:p>
                  </a:txBody>
                  <a:tcPr marL="6350" marR="6350" marT="635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401240504"/>
                  </a:ext>
                </a:extLst>
              </a:tr>
              <a:tr h="387505">
                <a:tc vMerge="1">
                  <a:txBody>
                    <a:bodyPr/>
                    <a:lstStyle/>
                    <a:p>
                      <a:endParaRPr lang="en-GB"/>
                    </a:p>
                  </a:txBody>
                  <a:tcPr/>
                </a:tc>
                <a:tc>
                  <a:txBody>
                    <a:bodyPr/>
                    <a:lstStyle/>
                    <a:p>
                      <a:pPr algn="ctr" rtl="0" fontAlgn="ctr"/>
                      <a:r>
                        <a:rPr lang="en-GB" sz="1600" b="0" i="0" u="none" strike="noStrike" dirty="0">
                          <a:solidFill>
                            <a:srgbClr val="000000"/>
                          </a:solidFill>
                          <a:effectLst/>
                          <a:latin typeface="Calibri" panose="020F0502020204030204" pitchFamily="34" charset="0"/>
                        </a:rPr>
                        <a:t>Nov</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Dec</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Jan</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4279219729"/>
                  </a:ext>
                </a:extLst>
              </a:tr>
              <a:tr h="387505">
                <a:tc>
                  <a:txBody>
                    <a:bodyPr/>
                    <a:lstStyle/>
                    <a:p>
                      <a:pPr algn="ctr" rtl="0" fontAlgn="b"/>
                      <a:r>
                        <a:rPr lang="en-GB" sz="1600" b="0" i="0" u="none" strike="noStrike" dirty="0">
                          <a:solidFill>
                            <a:srgbClr val="000000"/>
                          </a:solidFill>
                          <a:effectLst/>
                          <a:latin typeface="Calibri" panose="020F0502020204030204" pitchFamily="34" charset="0"/>
                        </a:rPr>
                        <a:t>Chapel End</a:t>
                      </a:r>
                    </a:p>
                  </a:txBody>
                  <a:tcPr marL="6350" marR="6350" marT="635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2</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GB" sz="1600" b="0" i="0" u="none" strike="noStrike" dirty="0">
                          <a:solidFill>
                            <a:srgbClr val="000000"/>
                          </a:solidFill>
                          <a:effectLst/>
                          <a:latin typeface="Calibri" panose="020F0502020204030204" pitchFamily="34" charset="0"/>
                        </a:rPr>
                        <a:t>3</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rtl="0" fontAlgn="ctr"/>
                      <a:r>
                        <a:rPr lang="en-GB" sz="1600" b="0" i="0" u="none" strike="noStrike" dirty="0">
                          <a:solidFill>
                            <a:srgbClr val="000000"/>
                          </a:solidFill>
                          <a:effectLst/>
                          <a:latin typeface="Calibri" panose="020F0502020204030204" pitchFamily="34" charset="0"/>
                        </a:rPr>
                        <a:t>5</a:t>
                      </a:r>
                    </a:p>
                  </a:txBody>
                  <a:tcPr marL="6350" marR="6350" marT="635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367859365"/>
                  </a:ext>
                </a:extLst>
              </a:tr>
            </a:tbl>
          </a:graphicData>
        </a:graphic>
      </p:graphicFrame>
    </p:spTree>
    <p:extLst>
      <p:ext uri="{BB962C8B-B14F-4D97-AF65-F5344CB8AC3E}">
        <p14:creationId xmlns:p14="http://schemas.microsoft.com/office/powerpoint/2010/main" val="36755517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631482" y="4750218"/>
            <a:ext cx="3252766" cy="393282"/>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397" y="-113810"/>
            <a:ext cx="9175397" cy="4108914"/>
          </a:xfrm>
          <a:prstGeom prst="rect">
            <a:avLst/>
          </a:prstGeom>
        </p:spPr>
      </p:pic>
    </p:spTree>
    <p:extLst>
      <p:ext uri="{BB962C8B-B14F-4D97-AF65-F5344CB8AC3E}">
        <p14:creationId xmlns:p14="http://schemas.microsoft.com/office/powerpoint/2010/main" val="12898745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631482" y="4750218"/>
            <a:ext cx="3252766" cy="393282"/>
          </a:xfrm>
          <a:prstGeom prst="rect">
            <a:avLst/>
          </a:prstGeom>
        </p:spPr>
      </p:pic>
      <p:sp>
        <p:nvSpPr>
          <p:cNvPr id="5" name="TextBox 4"/>
          <p:cNvSpPr txBox="1"/>
          <p:nvPr/>
        </p:nvSpPr>
        <p:spPr>
          <a:xfrm>
            <a:off x="0" y="88900"/>
            <a:ext cx="9144000" cy="4247317"/>
          </a:xfrm>
          <a:prstGeom prst="rect">
            <a:avLst/>
          </a:prstGeom>
          <a:noFill/>
        </p:spPr>
        <p:txBody>
          <a:bodyPr wrap="square" rtlCol="0">
            <a:spAutoFit/>
          </a:bodyPr>
          <a:lstStyle/>
          <a:p>
            <a:pPr algn="ctr" fontAlgn="base"/>
            <a:r>
              <a:rPr lang="en-GB" b="1" dirty="0"/>
              <a:t>Protect your mobile phone against criminals on bikes and mopeds</a:t>
            </a:r>
          </a:p>
          <a:p>
            <a:pPr algn="ctr" fontAlgn="base"/>
            <a:endParaRPr lang="en-GB" b="1" dirty="0"/>
          </a:p>
          <a:p>
            <a:pPr marL="285750" indent="-285750" fontAlgn="base">
              <a:buFont typeface="Wingdings" panose="05000000000000000000" pitchFamily="2" charset="2"/>
              <a:buChar char="§"/>
            </a:pPr>
            <a:r>
              <a:rPr lang="en-GB" dirty="0"/>
              <a:t>Criminals often use bikes and mopeds to snatch mobile phones from people, particularly at busy locations such as outside stations, shopping centres or concert venues. Often victims are approached from behind while talking or texting on phones. Criminals on mopeds or bicycles may mount the pavement to grab the phone or snatch it from the road. Sometimes when it’s a moped, a pillion passenger will snatch it.</a:t>
            </a:r>
          </a:p>
          <a:p>
            <a:pPr fontAlgn="base"/>
            <a:r>
              <a:rPr lang="en-GB" dirty="0"/>
              <a:t>While most thefts happen between six and ten at night, criminals operate during the day too, so always look out for what’s going on around you. Follow these simple steps to help protect your phone.</a:t>
            </a:r>
          </a:p>
          <a:p>
            <a:pPr fontAlgn="base"/>
            <a:endParaRPr lang="en-GB" b="1" dirty="0"/>
          </a:p>
          <a:p>
            <a:pPr algn="ctr" fontAlgn="base"/>
            <a:r>
              <a:rPr lang="en-GB" b="1" dirty="0"/>
              <a:t>Be aware of your surroundings</a:t>
            </a:r>
          </a:p>
          <a:p>
            <a:pPr marL="285750" indent="-285750" fontAlgn="base">
              <a:buFont typeface="Wingdings" panose="05000000000000000000" pitchFamily="2" charset="2"/>
              <a:buChar char="§"/>
            </a:pPr>
            <a:r>
              <a:rPr lang="en-GB" dirty="0"/>
              <a:t>If you need to call or use your phone on the street, look out for anyone on a bike or a moped near you. Look up, look out</a:t>
            </a:r>
          </a:p>
          <a:p>
            <a:pPr fontAlgn="base"/>
            <a:r>
              <a:rPr lang="en-GB" dirty="0"/>
              <a:t>Make it quick so you don't become distracted</a:t>
            </a:r>
          </a:p>
          <a:p>
            <a:pPr fontAlgn="base"/>
            <a:r>
              <a:rPr lang="en-GB" dirty="0"/>
              <a:t>Don't text while you're walking – you won't notice what's going on around you</a:t>
            </a:r>
          </a:p>
          <a:p>
            <a:pPr fontAlgn="base"/>
            <a:r>
              <a:rPr lang="en-GB" dirty="0"/>
              <a:t>If that's not possible, stand away from the roadside, close to a building or wall, so no one can come up behind you</a:t>
            </a:r>
          </a:p>
          <a:p>
            <a:pPr fontAlgn="base"/>
            <a:r>
              <a:rPr lang="en-GB" dirty="0"/>
              <a:t>Going hands-free can prevent a thief from snatching your phone out of your hand</a:t>
            </a:r>
          </a:p>
          <a:p>
            <a:pPr fontAlgn="base"/>
            <a:endParaRPr lang="en-GB" b="1" dirty="0"/>
          </a:p>
          <a:p>
            <a:pPr fontAlgn="base"/>
            <a:endParaRPr lang="en-GB" b="1" dirty="0"/>
          </a:p>
          <a:p>
            <a:pPr algn="ctr" fontAlgn="base"/>
            <a:endParaRPr lang="en-GB" dirty="0"/>
          </a:p>
          <a:p>
            <a:pPr fontAlgn="base"/>
            <a:endParaRPr lang="en-GB" b="1" dirty="0"/>
          </a:p>
        </p:txBody>
      </p:sp>
    </p:spTree>
    <p:extLst>
      <p:ext uri="{BB962C8B-B14F-4D97-AF65-F5344CB8AC3E}">
        <p14:creationId xmlns:p14="http://schemas.microsoft.com/office/powerpoint/2010/main" val="11142186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631482" y="4750218"/>
            <a:ext cx="3252766" cy="393282"/>
          </a:xfrm>
          <a:prstGeom prst="rect">
            <a:avLst/>
          </a:prstGeom>
        </p:spPr>
      </p:pic>
      <p:sp>
        <p:nvSpPr>
          <p:cNvPr id="5" name="TextBox 4"/>
          <p:cNvSpPr txBox="1"/>
          <p:nvPr/>
        </p:nvSpPr>
        <p:spPr>
          <a:xfrm>
            <a:off x="1117600" y="120650"/>
            <a:ext cx="6997700" cy="4662815"/>
          </a:xfrm>
          <a:prstGeom prst="rect">
            <a:avLst/>
          </a:prstGeom>
          <a:noFill/>
        </p:spPr>
        <p:txBody>
          <a:bodyPr wrap="square" rtlCol="0">
            <a:spAutoFit/>
          </a:bodyPr>
          <a:lstStyle/>
          <a:p>
            <a:pPr algn="ctr" fontAlgn="base"/>
            <a:r>
              <a:rPr lang="en-GB" b="1" dirty="0"/>
              <a:t>Protect yourself from mobile phone theft</a:t>
            </a:r>
          </a:p>
          <a:p>
            <a:pPr marL="285750" indent="-285750" fontAlgn="base">
              <a:buFont typeface="Wingdings" panose="05000000000000000000" pitchFamily="2" charset="2"/>
              <a:buChar char="§"/>
            </a:pPr>
            <a:r>
              <a:rPr lang="en-GB" dirty="0"/>
              <a:t>Don’t leave your phone, iPad, tablet or camera unattended, out of your sight, or left on a table. Thieves can grab a phone from a table in seconds.</a:t>
            </a:r>
          </a:p>
          <a:p>
            <a:pPr fontAlgn="base"/>
            <a:r>
              <a:rPr lang="en-GB" dirty="0"/>
              <a:t>Be aware of your surroundings and only use your mobile when it feels safe to.</a:t>
            </a:r>
          </a:p>
          <a:p>
            <a:pPr fontAlgn="base"/>
            <a:r>
              <a:rPr lang="en-GB" dirty="0"/>
              <a:t>When you’ve finished using it, put it away.</a:t>
            </a:r>
          </a:p>
          <a:p>
            <a:pPr fontAlgn="base"/>
            <a:endParaRPr lang="en-GB" dirty="0"/>
          </a:p>
          <a:p>
            <a:pPr algn="ctr" fontAlgn="base"/>
            <a:r>
              <a:rPr lang="en-GB" b="1" dirty="0"/>
              <a:t>Protect yourself from street robbery</a:t>
            </a:r>
          </a:p>
          <a:p>
            <a:pPr marL="285750" indent="-285750" fontAlgn="base">
              <a:buFont typeface="Wingdings" panose="05000000000000000000" pitchFamily="2" charset="2"/>
              <a:buChar char="§"/>
            </a:pPr>
            <a:r>
              <a:rPr lang="en-GB" dirty="0"/>
              <a:t>Plan your route and think about what to take with you, especially if you’re going somewhere you haven’t been before. Keep to busy, well-lit streets, walkways and paths which are more likely to be covered by CCTV. Only take licensed taxis or minicabs booked by phone or a mobile phone app.</a:t>
            </a:r>
          </a:p>
          <a:p>
            <a:pPr fontAlgn="base"/>
            <a:r>
              <a:rPr lang="en-GB" dirty="0"/>
              <a:t>You are less likely to be targeted if you look confident. Move with purpose and try to be aware of your surroundings.</a:t>
            </a:r>
          </a:p>
          <a:p>
            <a:pPr algn="ctr" fontAlgn="base"/>
            <a:r>
              <a:rPr lang="en-GB" b="1" dirty="0"/>
              <a:t>Be alert</a:t>
            </a:r>
          </a:p>
          <a:p>
            <a:pPr marL="285750" indent="-285750" fontAlgn="base">
              <a:buFont typeface="Wingdings" panose="05000000000000000000" pitchFamily="2" charset="2"/>
              <a:buChar char="§"/>
            </a:pPr>
            <a:r>
              <a:rPr lang="en-GB" dirty="0"/>
              <a:t>We know it’s not always easy, but try to be aware of anyone near you when you’re at an ATM. Being aware of your surroundings and not being distracted makes it harder for people to take advantage and less likely that they’ll try to.</a:t>
            </a:r>
          </a:p>
          <a:p>
            <a:pPr fontAlgn="base"/>
            <a:endParaRPr lang="en-GB" b="1" dirty="0"/>
          </a:p>
          <a:p>
            <a:pPr fontAlgn="base"/>
            <a:r>
              <a:rPr lang="en-GB" dirty="0"/>
              <a:t>More advice can be found here:  </a:t>
            </a:r>
            <a:r>
              <a:rPr lang="en-GB" b="1" dirty="0">
                <a:solidFill>
                  <a:srgbClr val="FF0000"/>
                </a:solidFill>
                <a:hlinkClick r:id="rId3"/>
              </a:rPr>
              <a:t>https://www.met.police.uk/cp/crime-prevention/</a:t>
            </a:r>
            <a:endParaRPr lang="en-GB" b="1" dirty="0">
              <a:solidFill>
                <a:srgbClr val="FF0000"/>
              </a:solidFill>
            </a:endParaRPr>
          </a:p>
          <a:p>
            <a:pPr fontAlgn="base"/>
            <a:endParaRPr lang="en-GB" dirty="0"/>
          </a:p>
          <a:p>
            <a:pPr algn="ctr" fontAlgn="base"/>
            <a:endParaRPr lang="en-GB" dirty="0"/>
          </a:p>
          <a:p>
            <a:pPr marL="285750" indent="-285750" fontAlgn="base">
              <a:buFont typeface="Wingdings" panose="05000000000000000000" pitchFamily="2" charset="2"/>
              <a:buChar char="§"/>
            </a:pPr>
            <a:endParaRPr lang="en-GB" b="1" dirty="0"/>
          </a:p>
        </p:txBody>
      </p:sp>
    </p:spTree>
    <p:extLst>
      <p:ext uri="{BB962C8B-B14F-4D97-AF65-F5344CB8AC3E}">
        <p14:creationId xmlns:p14="http://schemas.microsoft.com/office/powerpoint/2010/main" val="36625258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631482" y="4750218"/>
            <a:ext cx="3252766" cy="393282"/>
          </a:xfrm>
          <a:prstGeom prst="rect">
            <a:avLst/>
          </a:prstGeom>
        </p:spPr>
      </p:pic>
      <p:sp>
        <p:nvSpPr>
          <p:cNvPr id="9" name="Title 1"/>
          <p:cNvSpPr txBox="1">
            <a:spLocks/>
          </p:cNvSpPr>
          <p:nvPr/>
        </p:nvSpPr>
        <p:spPr>
          <a:xfrm>
            <a:off x="1353940" y="105962"/>
            <a:ext cx="6016203" cy="412067"/>
          </a:xfrm>
          <a:prstGeom prst="rect">
            <a:avLst/>
          </a:prstGeom>
        </p:spPr>
        <p:txBody>
          <a:bodyPr vert="horz" wrap="square" lIns="0" tIns="0" rIns="0" bIns="0" rtlCol="0" anchor="t" anchorCtr="0">
            <a:noAutofit/>
          </a:bodyPr>
          <a:lstStyle>
            <a:lvl1pPr algn="l" defTabSz="685814" rtl="0" eaLnBrk="1" latinLnBrk="0" hangingPunct="1">
              <a:lnSpc>
                <a:spcPts val="2250"/>
              </a:lnSpc>
              <a:spcBef>
                <a:spcPct val="0"/>
              </a:spcBef>
              <a:spcAft>
                <a:spcPts val="450"/>
              </a:spcAft>
              <a:buNone/>
              <a:defRPr sz="2025" b="1" i="0" kern="1200" baseline="0">
                <a:solidFill>
                  <a:schemeClr val="tx2"/>
                </a:solidFill>
                <a:latin typeface="Arial" panose="020B0604020202020204" pitchFamily="34" charset="0"/>
                <a:ea typeface="+mj-ea"/>
                <a:cs typeface="Arial" panose="020B0604020202020204" pitchFamily="34" charset="0"/>
              </a:defRPr>
            </a:lvl1pPr>
          </a:lstStyle>
          <a:p>
            <a:pPr marL="0" marR="0" lvl="0" indent="0" algn="ctr" defTabSz="685814" rtl="0" eaLnBrk="1" fontAlgn="auto" latinLnBrk="0" hangingPunct="1">
              <a:lnSpc>
                <a:spcPts val="2250"/>
              </a:lnSpc>
              <a:spcBef>
                <a:spcPct val="0"/>
              </a:spcBef>
              <a:spcAft>
                <a:spcPts val="450"/>
              </a:spcAft>
              <a:buClrTx/>
              <a:buSzTx/>
              <a:buFontTx/>
              <a:buNone/>
              <a:tabLst/>
              <a:defRPr/>
            </a:pPr>
            <a:r>
              <a:rPr kumimoji="0" lang="en-GB" sz="1200" b="1" i="0" u="none" strike="noStrike" kern="1200" cap="none" spc="0" normalizeH="0" baseline="0" noProof="0" dirty="0">
                <a:ln>
                  <a:noFill/>
                </a:ln>
                <a:solidFill>
                  <a:srgbClr val="0033A1"/>
                </a:solidFill>
                <a:effectLst/>
                <a:uLnTx/>
                <a:uFillTx/>
                <a:latin typeface="Arial" panose="020B0604020202020204" pitchFamily="34" charset="0"/>
                <a:ea typeface="+mj-ea"/>
                <a:cs typeface="Arial" panose="020B0604020202020204" pitchFamily="34" charset="0"/>
              </a:rPr>
              <a:t>CRIME FIGURES CURRENT QUARTER</a:t>
            </a:r>
          </a:p>
        </p:txBody>
      </p:sp>
      <p:graphicFrame>
        <p:nvGraphicFramePr>
          <p:cNvPr id="10" name="Table 9"/>
          <p:cNvGraphicFramePr>
            <a:graphicFrameLocks noGrp="1"/>
          </p:cNvGraphicFramePr>
          <p:nvPr>
            <p:extLst>
              <p:ext uri="{D42A27DB-BD31-4B8C-83A1-F6EECF244321}">
                <p14:modId xmlns:p14="http://schemas.microsoft.com/office/powerpoint/2010/main" val="208791181"/>
              </p:ext>
            </p:extLst>
          </p:nvPr>
        </p:nvGraphicFramePr>
        <p:xfrm>
          <a:off x="0" y="474860"/>
          <a:ext cx="9143999" cy="1347761"/>
        </p:xfrm>
        <a:graphic>
          <a:graphicData uri="http://schemas.openxmlformats.org/drawingml/2006/table">
            <a:tbl>
              <a:tblPr/>
              <a:tblGrid>
                <a:gridCol w="4719485">
                  <a:extLst>
                    <a:ext uri="{9D8B030D-6E8A-4147-A177-3AD203B41FA5}">
                      <a16:colId xmlns:a16="http://schemas.microsoft.com/office/drawing/2014/main" val="1343450715"/>
                    </a:ext>
                  </a:extLst>
                </a:gridCol>
                <a:gridCol w="1474838">
                  <a:extLst>
                    <a:ext uri="{9D8B030D-6E8A-4147-A177-3AD203B41FA5}">
                      <a16:colId xmlns:a16="http://schemas.microsoft.com/office/drawing/2014/main" val="2318022074"/>
                    </a:ext>
                  </a:extLst>
                </a:gridCol>
                <a:gridCol w="1474838">
                  <a:extLst>
                    <a:ext uri="{9D8B030D-6E8A-4147-A177-3AD203B41FA5}">
                      <a16:colId xmlns:a16="http://schemas.microsoft.com/office/drawing/2014/main" val="145597387"/>
                    </a:ext>
                  </a:extLst>
                </a:gridCol>
                <a:gridCol w="1474838">
                  <a:extLst>
                    <a:ext uri="{9D8B030D-6E8A-4147-A177-3AD203B41FA5}">
                      <a16:colId xmlns:a16="http://schemas.microsoft.com/office/drawing/2014/main" val="3868146291"/>
                    </a:ext>
                  </a:extLst>
                </a:gridCol>
              </a:tblGrid>
              <a:tr h="459950">
                <a:tc rowSpan="2">
                  <a:txBody>
                    <a:bodyPr/>
                    <a:lstStyle/>
                    <a:p>
                      <a:pPr algn="ctr" rtl="0" fontAlgn="ctr"/>
                      <a:r>
                        <a:rPr lang="en-GB" sz="1600" b="0" i="0" u="none" strike="noStrike" dirty="0">
                          <a:solidFill>
                            <a:srgbClr val="000000"/>
                          </a:solidFill>
                          <a:effectLst/>
                          <a:latin typeface="Calibri" panose="020F0502020204030204" pitchFamily="34" charset="0"/>
                        </a:rPr>
                        <a:t>Ward</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gridSpan="3">
                  <a:txBody>
                    <a:bodyPr/>
                    <a:lstStyle/>
                    <a:p>
                      <a:pPr algn="ctr" rtl="0" fontAlgn="b"/>
                      <a:r>
                        <a:rPr lang="en-GB" sz="1600" b="1" i="0" u="none" strike="noStrike" dirty="0">
                          <a:solidFill>
                            <a:srgbClr val="000000"/>
                          </a:solidFill>
                          <a:effectLst/>
                          <a:latin typeface="Calibri" panose="020F0502020204030204" pitchFamily="34" charset="0"/>
                        </a:rPr>
                        <a:t>Theft</a:t>
                      </a:r>
                      <a:r>
                        <a:rPr lang="en-GB" sz="1600" b="1" i="0" u="none" strike="noStrike" baseline="0" dirty="0">
                          <a:solidFill>
                            <a:srgbClr val="000000"/>
                          </a:solidFill>
                          <a:effectLst/>
                          <a:latin typeface="Calibri" panose="020F0502020204030204" pitchFamily="34" charset="0"/>
                        </a:rPr>
                        <a:t> from MV</a:t>
                      </a:r>
                      <a:endParaRPr lang="en-GB" sz="1600" b="1" i="0" u="none" strike="noStrike" dirty="0">
                        <a:solidFill>
                          <a:srgbClr val="000000"/>
                        </a:solidFill>
                        <a:effectLst/>
                        <a:latin typeface="Calibri" panose="020F0502020204030204" pitchFamily="34" charset="0"/>
                      </a:endParaRPr>
                    </a:p>
                  </a:txBody>
                  <a:tcPr marL="6350" marR="6350" marT="635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401240504"/>
                  </a:ext>
                </a:extLst>
              </a:tr>
              <a:tr h="459950">
                <a:tc vMerge="1">
                  <a:txBody>
                    <a:bodyPr/>
                    <a:lstStyle/>
                    <a:p>
                      <a:endParaRPr lang="en-GB"/>
                    </a:p>
                  </a:txBody>
                  <a:tcPr/>
                </a:tc>
                <a:tc>
                  <a:txBody>
                    <a:bodyPr/>
                    <a:lstStyle/>
                    <a:p>
                      <a:pPr algn="ctr" rtl="0" fontAlgn="ctr"/>
                      <a:r>
                        <a:rPr lang="en-GB" sz="1600" b="0" i="0" u="none" strike="noStrike" dirty="0">
                          <a:solidFill>
                            <a:srgbClr val="000000"/>
                          </a:solidFill>
                          <a:effectLst/>
                          <a:latin typeface="Calibri" panose="020F0502020204030204" pitchFamily="34" charset="0"/>
                        </a:rPr>
                        <a:t>Feb</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Mar</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Apr</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4279219729"/>
                  </a:ext>
                </a:extLst>
              </a:tr>
              <a:tr h="427861">
                <a:tc>
                  <a:txBody>
                    <a:bodyPr/>
                    <a:lstStyle/>
                    <a:p>
                      <a:pPr algn="ctr" rtl="0" fontAlgn="b"/>
                      <a:r>
                        <a:rPr lang="en-GB" sz="1600" b="0" i="0" u="none" strike="noStrike" dirty="0">
                          <a:solidFill>
                            <a:srgbClr val="000000"/>
                          </a:solidFill>
                          <a:effectLst/>
                          <a:latin typeface="Calibri" panose="020F0502020204030204" pitchFamily="34" charset="0"/>
                        </a:rPr>
                        <a:t>Chapel End</a:t>
                      </a:r>
                    </a:p>
                  </a:txBody>
                  <a:tcPr marL="6350" marR="6350" marT="635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3</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GB" sz="1600" b="0" i="0" u="none" strike="noStrike" dirty="0">
                          <a:solidFill>
                            <a:srgbClr val="000000"/>
                          </a:solidFill>
                          <a:effectLst/>
                          <a:latin typeface="Calibri" panose="020F0502020204030204" pitchFamily="34" charset="0"/>
                        </a:rPr>
                        <a:t>5</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rtl="0" fontAlgn="ctr"/>
                      <a:r>
                        <a:rPr lang="en-GB" sz="1600" b="0" i="0" u="none" strike="noStrike" dirty="0">
                          <a:solidFill>
                            <a:srgbClr val="000000"/>
                          </a:solidFill>
                          <a:effectLst/>
                          <a:latin typeface="Calibri" panose="020F0502020204030204" pitchFamily="34" charset="0"/>
                        </a:rPr>
                        <a:t>11</a:t>
                      </a:r>
                    </a:p>
                  </a:txBody>
                  <a:tcPr marL="6350" marR="6350" marT="635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367859365"/>
                  </a:ext>
                </a:extLst>
              </a:tr>
            </a:tbl>
          </a:graphicData>
        </a:graphic>
      </p:graphicFrame>
      <p:sp>
        <p:nvSpPr>
          <p:cNvPr id="11" name="Title 1"/>
          <p:cNvSpPr txBox="1">
            <a:spLocks/>
          </p:cNvSpPr>
          <p:nvPr/>
        </p:nvSpPr>
        <p:spPr>
          <a:xfrm>
            <a:off x="1874039" y="2340651"/>
            <a:ext cx="5290176" cy="259015"/>
          </a:xfrm>
          <a:prstGeom prst="rect">
            <a:avLst/>
          </a:prstGeom>
        </p:spPr>
        <p:txBody>
          <a:bodyPr vert="horz" wrap="square" lIns="0" tIns="0" rIns="0" bIns="0" rtlCol="0" anchor="t" anchorCtr="0">
            <a:noAutofit/>
          </a:bodyPr>
          <a:lstStyle>
            <a:lvl1pPr algn="l" defTabSz="685814" rtl="0" eaLnBrk="1" latinLnBrk="0" hangingPunct="1">
              <a:lnSpc>
                <a:spcPts val="2250"/>
              </a:lnSpc>
              <a:spcBef>
                <a:spcPct val="0"/>
              </a:spcBef>
              <a:spcAft>
                <a:spcPts val="450"/>
              </a:spcAft>
              <a:buNone/>
              <a:defRPr sz="2025" b="1" i="0" kern="1200" baseline="0">
                <a:solidFill>
                  <a:schemeClr val="tx2"/>
                </a:solidFill>
                <a:latin typeface="Arial" panose="020B0604020202020204" pitchFamily="34" charset="0"/>
                <a:ea typeface="+mj-ea"/>
                <a:cs typeface="Arial" panose="020B0604020202020204" pitchFamily="34" charset="0"/>
              </a:defRPr>
            </a:lvl1pPr>
          </a:lstStyle>
          <a:p>
            <a:pPr marL="0" marR="0" lvl="0" indent="0" algn="ctr" defTabSz="685814" rtl="0" eaLnBrk="1" fontAlgn="auto" latinLnBrk="0" hangingPunct="1">
              <a:lnSpc>
                <a:spcPts val="2250"/>
              </a:lnSpc>
              <a:spcBef>
                <a:spcPct val="0"/>
              </a:spcBef>
              <a:spcAft>
                <a:spcPts val="450"/>
              </a:spcAft>
              <a:buClrTx/>
              <a:buSzTx/>
              <a:buFontTx/>
              <a:buNone/>
              <a:tabLst/>
              <a:defRPr/>
            </a:pPr>
            <a:r>
              <a:rPr kumimoji="0" lang="en-GB" sz="1200" b="1" i="0" u="none" strike="noStrike" kern="1200" cap="none" spc="0" normalizeH="0" baseline="0" noProof="0" dirty="0">
                <a:ln>
                  <a:noFill/>
                </a:ln>
                <a:solidFill>
                  <a:srgbClr val="0033A1"/>
                </a:solidFill>
                <a:effectLst/>
                <a:uLnTx/>
                <a:uFillTx/>
                <a:latin typeface="Arial" panose="020B0604020202020204" pitchFamily="34" charset="0"/>
                <a:ea typeface="+mj-ea"/>
                <a:cs typeface="Arial" panose="020B0604020202020204" pitchFamily="34" charset="0"/>
              </a:rPr>
              <a:t>CRIME FIGURES PREVIOUS QUARTER</a:t>
            </a:r>
          </a:p>
        </p:txBody>
      </p:sp>
      <p:graphicFrame>
        <p:nvGraphicFramePr>
          <p:cNvPr id="12" name="Table 11"/>
          <p:cNvGraphicFramePr>
            <a:graphicFrameLocks noGrp="1"/>
          </p:cNvGraphicFramePr>
          <p:nvPr>
            <p:extLst>
              <p:ext uri="{D42A27DB-BD31-4B8C-83A1-F6EECF244321}">
                <p14:modId xmlns:p14="http://schemas.microsoft.com/office/powerpoint/2010/main" val="1341912949"/>
              </p:ext>
            </p:extLst>
          </p:nvPr>
        </p:nvGraphicFramePr>
        <p:xfrm>
          <a:off x="-1" y="2737022"/>
          <a:ext cx="9112606" cy="1267548"/>
        </p:xfrm>
        <a:graphic>
          <a:graphicData uri="http://schemas.openxmlformats.org/drawingml/2006/table">
            <a:tbl>
              <a:tblPr/>
              <a:tblGrid>
                <a:gridCol w="4703281">
                  <a:extLst>
                    <a:ext uri="{9D8B030D-6E8A-4147-A177-3AD203B41FA5}">
                      <a16:colId xmlns:a16="http://schemas.microsoft.com/office/drawing/2014/main" val="1343450715"/>
                    </a:ext>
                  </a:extLst>
                </a:gridCol>
                <a:gridCol w="1469775">
                  <a:extLst>
                    <a:ext uri="{9D8B030D-6E8A-4147-A177-3AD203B41FA5}">
                      <a16:colId xmlns:a16="http://schemas.microsoft.com/office/drawing/2014/main" val="2318022074"/>
                    </a:ext>
                  </a:extLst>
                </a:gridCol>
                <a:gridCol w="1469775">
                  <a:extLst>
                    <a:ext uri="{9D8B030D-6E8A-4147-A177-3AD203B41FA5}">
                      <a16:colId xmlns:a16="http://schemas.microsoft.com/office/drawing/2014/main" val="145597387"/>
                    </a:ext>
                  </a:extLst>
                </a:gridCol>
                <a:gridCol w="1469775">
                  <a:extLst>
                    <a:ext uri="{9D8B030D-6E8A-4147-A177-3AD203B41FA5}">
                      <a16:colId xmlns:a16="http://schemas.microsoft.com/office/drawing/2014/main" val="3868146291"/>
                    </a:ext>
                  </a:extLst>
                </a:gridCol>
              </a:tblGrid>
              <a:tr h="422516">
                <a:tc rowSpan="2">
                  <a:txBody>
                    <a:bodyPr/>
                    <a:lstStyle/>
                    <a:p>
                      <a:pPr algn="ctr" rtl="0" fontAlgn="ctr"/>
                      <a:r>
                        <a:rPr lang="en-GB" sz="1600" b="0" i="0" u="none" strike="noStrike" dirty="0">
                          <a:solidFill>
                            <a:srgbClr val="000000"/>
                          </a:solidFill>
                          <a:effectLst/>
                          <a:latin typeface="Calibri" panose="020F0502020204030204" pitchFamily="34" charset="0"/>
                        </a:rPr>
                        <a:t>Ward</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gridSpan="3">
                  <a:txBody>
                    <a:bodyPr/>
                    <a:lstStyle/>
                    <a:p>
                      <a:pPr algn="ctr" rtl="0" fontAlgn="b"/>
                      <a:r>
                        <a:rPr lang="en-GB" sz="1600" b="1" i="0" u="none" strike="noStrike" dirty="0">
                          <a:solidFill>
                            <a:srgbClr val="000000"/>
                          </a:solidFill>
                          <a:effectLst/>
                          <a:latin typeface="Calibri" panose="020F0502020204030204" pitchFamily="34" charset="0"/>
                        </a:rPr>
                        <a:t>Theft</a:t>
                      </a:r>
                      <a:r>
                        <a:rPr lang="en-GB" sz="1600" b="1" i="0" u="none" strike="noStrike" baseline="0" dirty="0">
                          <a:solidFill>
                            <a:srgbClr val="000000"/>
                          </a:solidFill>
                          <a:effectLst/>
                          <a:latin typeface="Calibri" panose="020F0502020204030204" pitchFamily="34" charset="0"/>
                        </a:rPr>
                        <a:t> from MV</a:t>
                      </a:r>
                      <a:endParaRPr lang="en-GB" sz="1600" b="1" i="0" u="none" strike="noStrike" dirty="0">
                        <a:solidFill>
                          <a:srgbClr val="000000"/>
                        </a:solidFill>
                        <a:effectLst/>
                        <a:latin typeface="Calibri" panose="020F0502020204030204" pitchFamily="34" charset="0"/>
                      </a:endParaRPr>
                    </a:p>
                  </a:txBody>
                  <a:tcPr marL="6350" marR="6350" marT="635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401240504"/>
                  </a:ext>
                </a:extLst>
              </a:tr>
              <a:tr h="422516">
                <a:tc vMerge="1">
                  <a:txBody>
                    <a:bodyPr/>
                    <a:lstStyle/>
                    <a:p>
                      <a:endParaRPr lang="en-GB"/>
                    </a:p>
                  </a:txBody>
                  <a:tcPr/>
                </a:tc>
                <a:tc>
                  <a:txBody>
                    <a:bodyPr/>
                    <a:lstStyle/>
                    <a:p>
                      <a:pPr algn="ctr" rtl="0" fontAlgn="ctr"/>
                      <a:r>
                        <a:rPr lang="en-GB" sz="1600" b="0" i="0" u="none" strike="noStrike" dirty="0">
                          <a:solidFill>
                            <a:srgbClr val="000000"/>
                          </a:solidFill>
                          <a:effectLst/>
                          <a:latin typeface="Calibri" panose="020F0502020204030204" pitchFamily="34" charset="0"/>
                        </a:rPr>
                        <a:t>Nov</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Dec</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Jan</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4279219729"/>
                  </a:ext>
                </a:extLst>
              </a:tr>
              <a:tr h="422516">
                <a:tc>
                  <a:txBody>
                    <a:bodyPr/>
                    <a:lstStyle/>
                    <a:p>
                      <a:pPr algn="ctr" rtl="0" fontAlgn="b"/>
                      <a:r>
                        <a:rPr lang="en-GB" sz="1600" b="0" i="0" u="none" strike="noStrike" dirty="0">
                          <a:solidFill>
                            <a:srgbClr val="000000"/>
                          </a:solidFill>
                          <a:effectLst/>
                          <a:latin typeface="Calibri" panose="020F0502020204030204" pitchFamily="34" charset="0"/>
                        </a:rPr>
                        <a:t>Chapel End</a:t>
                      </a:r>
                    </a:p>
                  </a:txBody>
                  <a:tcPr marL="6350" marR="6350" marT="635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7</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GB" sz="1600" b="0" i="0" u="none" strike="noStrike" dirty="0">
                          <a:solidFill>
                            <a:srgbClr val="000000"/>
                          </a:solidFill>
                          <a:effectLst/>
                          <a:latin typeface="Calibri" panose="020F0502020204030204" pitchFamily="34" charset="0"/>
                        </a:rPr>
                        <a:t>6</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rtl="0" fontAlgn="ctr"/>
                      <a:r>
                        <a:rPr lang="en-GB" sz="1600" b="0" i="0" u="none" strike="noStrike" dirty="0">
                          <a:solidFill>
                            <a:srgbClr val="000000"/>
                          </a:solidFill>
                          <a:effectLst/>
                          <a:latin typeface="Calibri" panose="020F0502020204030204" pitchFamily="34" charset="0"/>
                        </a:rPr>
                        <a:t>3</a:t>
                      </a:r>
                    </a:p>
                  </a:txBody>
                  <a:tcPr marL="6350" marR="6350" marT="635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367859365"/>
                  </a:ext>
                </a:extLst>
              </a:tr>
            </a:tbl>
          </a:graphicData>
        </a:graphic>
      </p:graphicFrame>
    </p:spTree>
    <p:extLst>
      <p:ext uri="{BB962C8B-B14F-4D97-AF65-F5344CB8AC3E}">
        <p14:creationId xmlns:p14="http://schemas.microsoft.com/office/powerpoint/2010/main" val="25165490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631482" y="4750218"/>
            <a:ext cx="3252766" cy="393282"/>
          </a:xfrm>
          <a:prstGeom prst="rect">
            <a:avLst/>
          </a:prstGeom>
        </p:spPr>
      </p:pic>
      <p:sp>
        <p:nvSpPr>
          <p:cNvPr id="5" name="TextBox 4"/>
          <p:cNvSpPr txBox="1"/>
          <p:nvPr/>
        </p:nvSpPr>
        <p:spPr>
          <a:xfrm>
            <a:off x="698500" y="95250"/>
            <a:ext cx="7829550" cy="4039567"/>
          </a:xfrm>
          <a:prstGeom prst="rect">
            <a:avLst/>
          </a:prstGeom>
          <a:noFill/>
        </p:spPr>
        <p:txBody>
          <a:bodyPr wrap="square" rtlCol="0">
            <a:spAutoFit/>
          </a:bodyPr>
          <a:lstStyle/>
          <a:p>
            <a:pPr algn="ctr" fontAlgn="base"/>
            <a:r>
              <a:rPr lang="en-GB" b="1" dirty="0"/>
              <a:t>Prevent theft from a vehicle</a:t>
            </a:r>
          </a:p>
          <a:p>
            <a:pPr marL="285750" indent="-285750" fontAlgn="base">
              <a:buFont typeface="Wingdings" panose="05000000000000000000" pitchFamily="2" charset="2"/>
              <a:buChar char="§"/>
            </a:pPr>
            <a:r>
              <a:rPr lang="en-GB" dirty="0"/>
              <a:t> Always lock it</a:t>
            </a:r>
          </a:p>
          <a:p>
            <a:pPr fontAlgn="base"/>
            <a:r>
              <a:rPr lang="en-GB" dirty="0"/>
              <a:t>Fuelling up or popping back into your house to get something are perfect examples of how easy it is to turn your back for a moment and forget your vehicle is unsecured. So get into the habit of locking your vehicle even if you’re only going to be away from it for a moment.</a:t>
            </a:r>
          </a:p>
          <a:p>
            <a:pPr fontAlgn="base"/>
            <a:r>
              <a:rPr lang="en-GB" dirty="0"/>
              <a:t>If your vehicle has wing mirrors that fold in automatically when locked, make sure you lock it properly. Criminal gangs are looking for vehicles like these where the wing mirrors are still out because it is clear to them that the vehicle has been left unlocked.</a:t>
            </a:r>
          </a:p>
          <a:p>
            <a:pPr fontAlgn="base"/>
            <a:endParaRPr lang="en-GB" dirty="0"/>
          </a:p>
          <a:p>
            <a:pPr marL="285750" indent="-285750" fontAlgn="base">
              <a:buFont typeface="Wingdings" panose="05000000000000000000" pitchFamily="2" charset="2"/>
              <a:buChar char="§"/>
            </a:pPr>
            <a:r>
              <a:rPr lang="en-GB" dirty="0"/>
              <a:t>Close windows and the sun roof to prevent ‘fishing’</a:t>
            </a:r>
          </a:p>
          <a:p>
            <a:pPr fontAlgn="base"/>
            <a:r>
              <a:rPr lang="en-GB" dirty="0"/>
              <a:t>Leaving windows and the sunroof open invites fishing for items through the gap by hand or with, say, a bent coat hanger, which could also be used to unlock a door for them to get in. Thieves can be ingenious. Don’t give them the opportunity.</a:t>
            </a:r>
          </a:p>
          <a:p>
            <a:pPr fontAlgn="base"/>
            <a:endParaRPr lang="en-GB" dirty="0"/>
          </a:p>
          <a:p>
            <a:pPr marL="285750" indent="-285750" fontAlgn="base">
              <a:buFont typeface="Wingdings" panose="05000000000000000000" pitchFamily="2" charset="2"/>
              <a:buChar char="§"/>
            </a:pPr>
            <a:r>
              <a:rPr lang="en-GB" dirty="0"/>
              <a:t>Secure your number plates with tamper-resistant screws</a:t>
            </a:r>
          </a:p>
          <a:p>
            <a:pPr fontAlgn="base"/>
            <a:r>
              <a:rPr lang="en-GB" dirty="0"/>
              <a:t>The easiest way to change the identity of a stolen vehicle or avoid speeding tickets and parking tickets is to fit stolen number plates. Using security screws to attach your vehicle’s number plates makes it harder for thieves to get your number.</a:t>
            </a:r>
          </a:p>
          <a:p>
            <a:pPr fontAlgn="base"/>
            <a:endParaRPr lang="en-GB" b="1" dirty="0"/>
          </a:p>
        </p:txBody>
      </p:sp>
    </p:spTree>
    <p:extLst>
      <p:ext uri="{BB962C8B-B14F-4D97-AF65-F5344CB8AC3E}">
        <p14:creationId xmlns:p14="http://schemas.microsoft.com/office/powerpoint/2010/main" val="7778690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631482" y="4750218"/>
            <a:ext cx="3252766" cy="393282"/>
          </a:xfrm>
          <a:prstGeom prst="rect">
            <a:avLst/>
          </a:prstGeom>
        </p:spPr>
      </p:pic>
      <p:sp>
        <p:nvSpPr>
          <p:cNvPr id="9" name="Title 1"/>
          <p:cNvSpPr txBox="1">
            <a:spLocks/>
          </p:cNvSpPr>
          <p:nvPr/>
        </p:nvSpPr>
        <p:spPr>
          <a:xfrm>
            <a:off x="1353940" y="105962"/>
            <a:ext cx="6016203" cy="412067"/>
          </a:xfrm>
          <a:prstGeom prst="rect">
            <a:avLst/>
          </a:prstGeom>
        </p:spPr>
        <p:txBody>
          <a:bodyPr vert="horz" wrap="square" lIns="0" tIns="0" rIns="0" bIns="0" rtlCol="0" anchor="t" anchorCtr="0">
            <a:noAutofit/>
          </a:bodyPr>
          <a:lstStyle>
            <a:lvl1pPr algn="l" defTabSz="685814" rtl="0" eaLnBrk="1" latinLnBrk="0" hangingPunct="1">
              <a:lnSpc>
                <a:spcPts val="2250"/>
              </a:lnSpc>
              <a:spcBef>
                <a:spcPct val="0"/>
              </a:spcBef>
              <a:spcAft>
                <a:spcPts val="450"/>
              </a:spcAft>
              <a:buNone/>
              <a:defRPr sz="2025" b="1" i="0" kern="1200" baseline="0">
                <a:solidFill>
                  <a:schemeClr val="tx2"/>
                </a:solidFill>
                <a:latin typeface="Arial" panose="020B0604020202020204" pitchFamily="34" charset="0"/>
                <a:ea typeface="+mj-ea"/>
                <a:cs typeface="Arial" panose="020B0604020202020204" pitchFamily="34" charset="0"/>
              </a:defRPr>
            </a:lvl1pPr>
          </a:lstStyle>
          <a:p>
            <a:pPr marL="0" marR="0" lvl="0" indent="0" algn="ctr" defTabSz="685814" rtl="0" eaLnBrk="1" fontAlgn="auto" latinLnBrk="0" hangingPunct="1">
              <a:lnSpc>
                <a:spcPts val="2250"/>
              </a:lnSpc>
              <a:spcBef>
                <a:spcPct val="0"/>
              </a:spcBef>
              <a:spcAft>
                <a:spcPts val="450"/>
              </a:spcAft>
              <a:buClrTx/>
              <a:buSzTx/>
              <a:buFontTx/>
              <a:buNone/>
              <a:tabLst/>
              <a:defRPr/>
            </a:pPr>
            <a:r>
              <a:rPr kumimoji="0" lang="en-GB" sz="1200" b="1" i="0" u="none" strike="noStrike" kern="1200" cap="none" spc="0" normalizeH="0" baseline="0" noProof="0" dirty="0">
                <a:ln>
                  <a:noFill/>
                </a:ln>
                <a:solidFill>
                  <a:srgbClr val="0033A1"/>
                </a:solidFill>
                <a:effectLst/>
                <a:uLnTx/>
                <a:uFillTx/>
                <a:latin typeface="Arial" panose="020B0604020202020204" pitchFamily="34" charset="0"/>
                <a:ea typeface="+mj-ea"/>
                <a:cs typeface="Arial" panose="020B0604020202020204" pitchFamily="34" charset="0"/>
              </a:rPr>
              <a:t>CRIME FIGURES CURRENT QUARTER</a:t>
            </a:r>
          </a:p>
        </p:txBody>
      </p:sp>
      <p:graphicFrame>
        <p:nvGraphicFramePr>
          <p:cNvPr id="10" name="Table 9"/>
          <p:cNvGraphicFramePr>
            <a:graphicFrameLocks noGrp="1"/>
          </p:cNvGraphicFramePr>
          <p:nvPr>
            <p:extLst>
              <p:ext uri="{D42A27DB-BD31-4B8C-83A1-F6EECF244321}">
                <p14:modId xmlns:p14="http://schemas.microsoft.com/office/powerpoint/2010/main" val="1536290831"/>
              </p:ext>
            </p:extLst>
          </p:nvPr>
        </p:nvGraphicFramePr>
        <p:xfrm>
          <a:off x="0" y="474859"/>
          <a:ext cx="9143999" cy="1434259"/>
        </p:xfrm>
        <a:graphic>
          <a:graphicData uri="http://schemas.openxmlformats.org/drawingml/2006/table">
            <a:tbl>
              <a:tblPr/>
              <a:tblGrid>
                <a:gridCol w="4719485">
                  <a:extLst>
                    <a:ext uri="{9D8B030D-6E8A-4147-A177-3AD203B41FA5}">
                      <a16:colId xmlns:a16="http://schemas.microsoft.com/office/drawing/2014/main" val="1343450715"/>
                    </a:ext>
                  </a:extLst>
                </a:gridCol>
                <a:gridCol w="1474838">
                  <a:extLst>
                    <a:ext uri="{9D8B030D-6E8A-4147-A177-3AD203B41FA5}">
                      <a16:colId xmlns:a16="http://schemas.microsoft.com/office/drawing/2014/main" val="2318022074"/>
                    </a:ext>
                  </a:extLst>
                </a:gridCol>
                <a:gridCol w="1474838">
                  <a:extLst>
                    <a:ext uri="{9D8B030D-6E8A-4147-A177-3AD203B41FA5}">
                      <a16:colId xmlns:a16="http://schemas.microsoft.com/office/drawing/2014/main" val="145597387"/>
                    </a:ext>
                  </a:extLst>
                </a:gridCol>
                <a:gridCol w="1474838">
                  <a:extLst>
                    <a:ext uri="{9D8B030D-6E8A-4147-A177-3AD203B41FA5}">
                      <a16:colId xmlns:a16="http://schemas.microsoft.com/office/drawing/2014/main" val="3868146291"/>
                    </a:ext>
                  </a:extLst>
                </a:gridCol>
              </a:tblGrid>
              <a:tr h="489469">
                <a:tc rowSpan="2">
                  <a:txBody>
                    <a:bodyPr/>
                    <a:lstStyle/>
                    <a:p>
                      <a:pPr algn="ctr" rtl="0" fontAlgn="ctr"/>
                      <a:r>
                        <a:rPr lang="en-GB" sz="1600" b="0" i="0" u="none" strike="noStrike" dirty="0">
                          <a:solidFill>
                            <a:srgbClr val="000000"/>
                          </a:solidFill>
                          <a:effectLst/>
                          <a:latin typeface="Calibri" panose="020F0502020204030204" pitchFamily="34" charset="0"/>
                        </a:rPr>
                        <a:t>Ward</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gridSpan="3">
                  <a:txBody>
                    <a:bodyPr/>
                    <a:lstStyle/>
                    <a:p>
                      <a:pPr algn="ctr" rtl="0" fontAlgn="b"/>
                      <a:r>
                        <a:rPr lang="en-GB" sz="1600" b="1" i="0" u="none" strike="noStrike" dirty="0">
                          <a:solidFill>
                            <a:srgbClr val="000000"/>
                          </a:solidFill>
                          <a:effectLst/>
                          <a:latin typeface="Calibri" panose="020F0502020204030204" pitchFamily="34" charset="0"/>
                        </a:rPr>
                        <a:t>Theft</a:t>
                      </a:r>
                      <a:r>
                        <a:rPr lang="en-GB" sz="1600" b="1" i="0" u="none" strike="noStrike" baseline="0" dirty="0">
                          <a:solidFill>
                            <a:srgbClr val="000000"/>
                          </a:solidFill>
                          <a:effectLst/>
                          <a:latin typeface="Calibri" panose="020F0502020204030204" pitchFamily="34" charset="0"/>
                        </a:rPr>
                        <a:t> 0f MV</a:t>
                      </a:r>
                      <a:endParaRPr lang="en-GB" sz="1600" b="1" i="0" u="none" strike="noStrike" dirty="0">
                        <a:solidFill>
                          <a:srgbClr val="000000"/>
                        </a:solidFill>
                        <a:effectLst/>
                        <a:latin typeface="Calibri" panose="020F0502020204030204" pitchFamily="34" charset="0"/>
                      </a:endParaRPr>
                    </a:p>
                  </a:txBody>
                  <a:tcPr marL="6350" marR="6350" marT="635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401240504"/>
                  </a:ext>
                </a:extLst>
              </a:tr>
              <a:tr h="489469">
                <a:tc vMerge="1">
                  <a:txBody>
                    <a:bodyPr/>
                    <a:lstStyle/>
                    <a:p>
                      <a:endParaRPr lang="en-GB"/>
                    </a:p>
                  </a:txBody>
                  <a:tcPr/>
                </a:tc>
                <a:tc>
                  <a:txBody>
                    <a:bodyPr/>
                    <a:lstStyle/>
                    <a:p>
                      <a:pPr algn="ctr" rtl="0" fontAlgn="ctr"/>
                      <a:r>
                        <a:rPr lang="en-GB" sz="1600" b="0" i="0" u="none" strike="noStrike" dirty="0">
                          <a:solidFill>
                            <a:srgbClr val="000000"/>
                          </a:solidFill>
                          <a:effectLst/>
                          <a:latin typeface="Calibri" panose="020F0502020204030204" pitchFamily="34" charset="0"/>
                        </a:rPr>
                        <a:t>Feb</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Mar</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Apr</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4279219729"/>
                  </a:ext>
                </a:extLst>
              </a:tr>
              <a:tr h="455321">
                <a:tc>
                  <a:txBody>
                    <a:bodyPr/>
                    <a:lstStyle/>
                    <a:p>
                      <a:pPr algn="ctr" rtl="0" fontAlgn="b"/>
                      <a:r>
                        <a:rPr lang="en-GB" sz="1600" b="0" i="0" u="none" strike="noStrike" dirty="0">
                          <a:solidFill>
                            <a:srgbClr val="000000"/>
                          </a:solidFill>
                          <a:effectLst/>
                          <a:latin typeface="Calibri" panose="020F0502020204030204" pitchFamily="34" charset="0"/>
                        </a:rPr>
                        <a:t>Chapel End</a:t>
                      </a:r>
                    </a:p>
                  </a:txBody>
                  <a:tcPr marL="6350" marR="6350" marT="635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5</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GB" sz="1600" b="0" i="0" u="none" strike="noStrike" dirty="0">
                          <a:solidFill>
                            <a:srgbClr val="000000"/>
                          </a:solidFill>
                          <a:effectLst/>
                          <a:latin typeface="Calibri" panose="020F0502020204030204" pitchFamily="34" charset="0"/>
                        </a:rPr>
                        <a:t>4</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rtl="0" fontAlgn="ctr"/>
                      <a:r>
                        <a:rPr lang="en-GB" sz="1600" b="0" i="0" u="none" strike="noStrike" dirty="0">
                          <a:solidFill>
                            <a:srgbClr val="000000"/>
                          </a:solidFill>
                          <a:effectLst/>
                          <a:latin typeface="Calibri" panose="020F0502020204030204" pitchFamily="34" charset="0"/>
                        </a:rPr>
                        <a:t>3</a:t>
                      </a:r>
                    </a:p>
                  </a:txBody>
                  <a:tcPr marL="6350" marR="6350" marT="635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367859365"/>
                  </a:ext>
                </a:extLst>
              </a:tr>
            </a:tbl>
          </a:graphicData>
        </a:graphic>
      </p:graphicFrame>
      <p:sp>
        <p:nvSpPr>
          <p:cNvPr id="11" name="Title 1"/>
          <p:cNvSpPr txBox="1">
            <a:spLocks/>
          </p:cNvSpPr>
          <p:nvPr/>
        </p:nvSpPr>
        <p:spPr>
          <a:xfrm>
            <a:off x="1663974" y="2347784"/>
            <a:ext cx="5290176" cy="296562"/>
          </a:xfrm>
          <a:prstGeom prst="rect">
            <a:avLst/>
          </a:prstGeom>
        </p:spPr>
        <p:txBody>
          <a:bodyPr vert="horz" wrap="square" lIns="0" tIns="0" rIns="0" bIns="0" rtlCol="0" anchor="t" anchorCtr="0">
            <a:noAutofit/>
          </a:bodyPr>
          <a:lstStyle>
            <a:lvl1pPr algn="l" defTabSz="685814" rtl="0" eaLnBrk="1" latinLnBrk="0" hangingPunct="1">
              <a:lnSpc>
                <a:spcPts val="2250"/>
              </a:lnSpc>
              <a:spcBef>
                <a:spcPct val="0"/>
              </a:spcBef>
              <a:spcAft>
                <a:spcPts val="450"/>
              </a:spcAft>
              <a:buNone/>
              <a:defRPr sz="2025" b="1" i="0" kern="1200" baseline="0">
                <a:solidFill>
                  <a:schemeClr val="tx2"/>
                </a:solidFill>
                <a:latin typeface="Arial" panose="020B0604020202020204" pitchFamily="34" charset="0"/>
                <a:ea typeface="+mj-ea"/>
                <a:cs typeface="Arial" panose="020B0604020202020204" pitchFamily="34" charset="0"/>
              </a:defRPr>
            </a:lvl1pPr>
          </a:lstStyle>
          <a:p>
            <a:pPr marL="0" marR="0" lvl="0" indent="0" algn="ctr" defTabSz="685814" rtl="0" eaLnBrk="1" fontAlgn="auto" latinLnBrk="0" hangingPunct="1">
              <a:lnSpc>
                <a:spcPts val="2250"/>
              </a:lnSpc>
              <a:spcBef>
                <a:spcPct val="0"/>
              </a:spcBef>
              <a:spcAft>
                <a:spcPts val="450"/>
              </a:spcAft>
              <a:buClrTx/>
              <a:buSzTx/>
              <a:buFontTx/>
              <a:buNone/>
              <a:tabLst/>
              <a:defRPr/>
            </a:pPr>
            <a:r>
              <a:rPr kumimoji="0" lang="en-GB" sz="1200" b="1" i="0" u="none" strike="noStrike" kern="1200" cap="none" spc="0" normalizeH="0" baseline="0" noProof="0" dirty="0">
                <a:ln>
                  <a:noFill/>
                </a:ln>
                <a:solidFill>
                  <a:srgbClr val="0033A1"/>
                </a:solidFill>
                <a:effectLst/>
                <a:uLnTx/>
                <a:uFillTx/>
                <a:latin typeface="Arial" panose="020B0604020202020204" pitchFamily="34" charset="0"/>
                <a:ea typeface="+mj-ea"/>
                <a:cs typeface="Arial" panose="020B0604020202020204" pitchFamily="34" charset="0"/>
              </a:rPr>
              <a:t>CRIME FIGURES PREVIOUS QUARTER</a:t>
            </a:r>
          </a:p>
        </p:txBody>
      </p:sp>
      <p:graphicFrame>
        <p:nvGraphicFramePr>
          <p:cNvPr id="12" name="Table 11"/>
          <p:cNvGraphicFramePr>
            <a:graphicFrameLocks noGrp="1"/>
          </p:cNvGraphicFramePr>
          <p:nvPr>
            <p:extLst>
              <p:ext uri="{D42A27DB-BD31-4B8C-83A1-F6EECF244321}">
                <p14:modId xmlns:p14="http://schemas.microsoft.com/office/powerpoint/2010/main" val="72865421"/>
              </p:ext>
            </p:extLst>
          </p:nvPr>
        </p:nvGraphicFramePr>
        <p:xfrm>
          <a:off x="-1" y="2743199"/>
          <a:ext cx="9112606" cy="1261371"/>
        </p:xfrm>
        <a:graphic>
          <a:graphicData uri="http://schemas.openxmlformats.org/drawingml/2006/table">
            <a:tbl>
              <a:tblPr/>
              <a:tblGrid>
                <a:gridCol w="4703281">
                  <a:extLst>
                    <a:ext uri="{9D8B030D-6E8A-4147-A177-3AD203B41FA5}">
                      <a16:colId xmlns:a16="http://schemas.microsoft.com/office/drawing/2014/main" val="1343450715"/>
                    </a:ext>
                  </a:extLst>
                </a:gridCol>
                <a:gridCol w="1469775">
                  <a:extLst>
                    <a:ext uri="{9D8B030D-6E8A-4147-A177-3AD203B41FA5}">
                      <a16:colId xmlns:a16="http://schemas.microsoft.com/office/drawing/2014/main" val="2318022074"/>
                    </a:ext>
                  </a:extLst>
                </a:gridCol>
                <a:gridCol w="1469775">
                  <a:extLst>
                    <a:ext uri="{9D8B030D-6E8A-4147-A177-3AD203B41FA5}">
                      <a16:colId xmlns:a16="http://schemas.microsoft.com/office/drawing/2014/main" val="145597387"/>
                    </a:ext>
                  </a:extLst>
                </a:gridCol>
                <a:gridCol w="1469775">
                  <a:extLst>
                    <a:ext uri="{9D8B030D-6E8A-4147-A177-3AD203B41FA5}">
                      <a16:colId xmlns:a16="http://schemas.microsoft.com/office/drawing/2014/main" val="3868146291"/>
                    </a:ext>
                  </a:extLst>
                </a:gridCol>
              </a:tblGrid>
              <a:tr h="420457">
                <a:tc rowSpan="2">
                  <a:txBody>
                    <a:bodyPr/>
                    <a:lstStyle/>
                    <a:p>
                      <a:pPr algn="ctr" rtl="0" fontAlgn="ctr"/>
                      <a:r>
                        <a:rPr lang="en-GB" sz="1600" b="0" i="0" u="none" strike="noStrike" dirty="0">
                          <a:solidFill>
                            <a:srgbClr val="000000"/>
                          </a:solidFill>
                          <a:effectLst/>
                          <a:latin typeface="Calibri" panose="020F0502020204030204" pitchFamily="34" charset="0"/>
                        </a:rPr>
                        <a:t>Ward</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gridSpan="3">
                  <a:txBody>
                    <a:bodyPr/>
                    <a:lstStyle/>
                    <a:p>
                      <a:pPr algn="ctr" rtl="0" fontAlgn="b"/>
                      <a:r>
                        <a:rPr lang="en-GB" sz="1600" b="1" i="0" u="none" strike="noStrike" dirty="0">
                          <a:solidFill>
                            <a:srgbClr val="000000"/>
                          </a:solidFill>
                          <a:effectLst/>
                          <a:latin typeface="Calibri" panose="020F0502020204030204" pitchFamily="34" charset="0"/>
                        </a:rPr>
                        <a:t>Theft</a:t>
                      </a:r>
                      <a:r>
                        <a:rPr lang="en-GB" sz="1600" b="1" i="0" u="none" strike="noStrike" baseline="0" dirty="0">
                          <a:solidFill>
                            <a:srgbClr val="000000"/>
                          </a:solidFill>
                          <a:effectLst/>
                          <a:latin typeface="Calibri" panose="020F0502020204030204" pitchFamily="34" charset="0"/>
                        </a:rPr>
                        <a:t> of MV</a:t>
                      </a:r>
                      <a:endParaRPr lang="en-GB" sz="1600" b="1" i="0" u="none" strike="noStrike" dirty="0">
                        <a:solidFill>
                          <a:srgbClr val="000000"/>
                        </a:solidFill>
                        <a:effectLst/>
                        <a:latin typeface="Calibri" panose="020F0502020204030204" pitchFamily="34" charset="0"/>
                      </a:endParaRPr>
                    </a:p>
                  </a:txBody>
                  <a:tcPr marL="6350" marR="6350" marT="635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401240504"/>
                  </a:ext>
                </a:extLst>
              </a:tr>
              <a:tr h="420457">
                <a:tc vMerge="1">
                  <a:txBody>
                    <a:bodyPr/>
                    <a:lstStyle/>
                    <a:p>
                      <a:endParaRPr lang="en-GB"/>
                    </a:p>
                  </a:txBody>
                  <a:tcPr/>
                </a:tc>
                <a:tc>
                  <a:txBody>
                    <a:bodyPr/>
                    <a:lstStyle/>
                    <a:p>
                      <a:pPr algn="ctr" rtl="0" fontAlgn="ctr"/>
                      <a:r>
                        <a:rPr lang="en-GB" sz="1600" b="0" i="0" u="none" strike="noStrike" dirty="0">
                          <a:solidFill>
                            <a:srgbClr val="000000"/>
                          </a:solidFill>
                          <a:effectLst/>
                          <a:latin typeface="Calibri" panose="020F0502020204030204" pitchFamily="34" charset="0"/>
                        </a:rPr>
                        <a:t>Nov</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Dec</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Jan</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4279219729"/>
                  </a:ext>
                </a:extLst>
              </a:tr>
              <a:tr h="420457">
                <a:tc>
                  <a:txBody>
                    <a:bodyPr/>
                    <a:lstStyle/>
                    <a:p>
                      <a:pPr algn="ctr" rtl="0" fontAlgn="b"/>
                      <a:r>
                        <a:rPr lang="en-GB" sz="1600" b="0" i="0" u="none" strike="noStrike" dirty="0">
                          <a:solidFill>
                            <a:srgbClr val="000000"/>
                          </a:solidFill>
                          <a:effectLst/>
                          <a:latin typeface="Calibri" panose="020F0502020204030204" pitchFamily="34" charset="0"/>
                        </a:rPr>
                        <a:t>Chapel End</a:t>
                      </a:r>
                    </a:p>
                  </a:txBody>
                  <a:tcPr marL="6350" marR="6350" marT="635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5</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GB" sz="1600" b="0" i="0" u="none" strike="noStrike" dirty="0">
                          <a:solidFill>
                            <a:srgbClr val="000000"/>
                          </a:solidFill>
                          <a:effectLst/>
                          <a:latin typeface="Calibri" panose="020F0502020204030204" pitchFamily="34" charset="0"/>
                        </a:rPr>
                        <a:t>4</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rtl="0" fontAlgn="ctr"/>
                      <a:r>
                        <a:rPr lang="en-GB" sz="1600" b="0" i="0" u="none" strike="noStrike" dirty="0">
                          <a:solidFill>
                            <a:srgbClr val="000000"/>
                          </a:solidFill>
                          <a:effectLst/>
                          <a:latin typeface="Calibri" panose="020F0502020204030204" pitchFamily="34" charset="0"/>
                        </a:rPr>
                        <a:t>2</a:t>
                      </a:r>
                    </a:p>
                  </a:txBody>
                  <a:tcPr marL="6350" marR="6350" marT="635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367859365"/>
                  </a:ext>
                </a:extLst>
              </a:tr>
            </a:tbl>
          </a:graphicData>
        </a:graphic>
      </p:graphicFrame>
    </p:spTree>
    <p:extLst>
      <p:ext uri="{BB962C8B-B14F-4D97-AF65-F5344CB8AC3E}">
        <p14:creationId xmlns:p14="http://schemas.microsoft.com/office/powerpoint/2010/main" val="22233894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631482" y="4750218"/>
            <a:ext cx="3252766" cy="393282"/>
          </a:xfrm>
          <a:prstGeom prst="rect">
            <a:avLst/>
          </a:prstGeom>
        </p:spPr>
      </p:pic>
      <p:sp>
        <p:nvSpPr>
          <p:cNvPr id="5" name="TextBox 4"/>
          <p:cNvSpPr txBox="1"/>
          <p:nvPr/>
        </p:nvSpPr>
        <p:spPr>
          <a:xfrm>
            <a:off x="590550" y="57150"/>
            <a:ext cx="8013700" cy="4247317"/>
          </a:xfrm>
          <a:prstGeom prst="rect">
            <a:avLst/>
          </a:prstGeom>
          <a:noFill/>
        </p:spPr>
        <p:txBody>
          <a:bodyPr wrap="square" rtlCol="0">
            <a:spAutoFit/>
          </a:bodyPr>
          <a:lstStyle/>
          <a:p>
            <a:pPr algn="ctr" fontAlgn="base"/>
            <a:r>
              <a:rPr lang="en-GB" b="1" dirty="0"/>
              <a:t>Keyless entry</a:t>
            </a:r>
            <a:r>
              <a:rPr lang="en-GB" dirty="0"/>
              <a:t> </a:t>
            </a:r>
          </a:p>
          <a:p>
            <a:pPr marL="285750" indent="-285750" fontAlgn="base">
              <a:buFont typeface="Wingdings" panose="05000000000000000000" pitchFamily="2" charset="2"/>
              <a:buChar char="§"/>
            </a:pPr>
            <a:r>
              <a:rPr lang="en-GB" dirty="0"/>
              <a:t>Cars with keyless entry unlock automatically when the key comes within a short distance of the car. This can be from inside a pocket or bag. If you have to push a button on your car key to open your car, you don't have keyless entry.</a:t>
            </a:r>
          </a:p>
          <a:p>
            <a:pPr fontAlgn="base"/>
            <a:r>
              <a:rPr lang="en-GB" dirty="0"/>
              <a:t>Keyless car theft or 'relay theft' is when a device is used to fool the car into thinking the key is close by. This unlocks the car and starts the ignition.</a:t>
            </a:r>
          </a:p>
          <a:p>
            <a:pPr fontAlgn="base"/>
            <a:r>
              <a:rPr lang="en-GB" dirty="0"/>
              <a:t>Thieves only need to be within a few metres of your car key to capture the signal, even if it’s inside your home. This means that even if your car and home are secure, thieves can still unlock, start and steal your car.</a:t>
            </a:r>
          </a:p>
          <a:p>
            <a:pPr fontAlgn="base"/>
            <a:r>
              <a:rPr lang="en-GB" dirty="0"/>
              <a:t>How to protect your keyless entry car</a:t>
            </a:r>
          </a:p>
          <a:p>
            <a:pPr fontAlgn="base"/>
            <a:r>
              <a:rPr lang="en-GB" dirty="0"/>
              <a:t>When at home keep your car key (and the spare) well away from the car.</a:t>
            </a:r>
          </a:p>
          <a:p>
            <a:pPr fontAlgn="base"/>
            <a:r>
              <a:rPr lang="en-GB" dirty="0"/>
              <a:t>Put the keys in a screened or signal-blocking pouch, such as a Faraday Bag and check if the bag or pouch is still working every few months.</a:t>
            </a:r>
          </a:p>
          <a:p>
            <a:pPr fontAlgn="base"/>
            <a:r>
              <a:rPr lang="en-GB" dirty="0"/>
              <a:t>Reprogram your keys if you buy a second hand car.</a:t>
            </a:r>
          </a:p>
          <a:p>
            <a:pPr fontAlgn="base"/>
            <a:r>
              <a:rPr lang="en-GB" dirty="0"/>
              <a:t>Turn off wireless signals on your fob when it's not being used.</a:t>
            </a:r>
          </a:p>
          <a:p>
            <a:pPr fontAlgn="base"/>
            <a:endParaRPr lang="en-GB" dirty="0"/>
          </a:p>
          <a:p>
            <a:pPr fontAlgn="base"/>
            <a:endParaRPr lang="en-GB" dirty="0"/>
          </a:p>
          <a:p>
            <a:pPr algn="ctr" fontAlgn="base"/>
            <a:r>
              <a:rPr lang="en-GB" dirty="0"/>
              <a:t>More advice can be found here:  </a:t>
            </a:r>
            <a:r>
              <a:rPr lang="en-GB" b="1" dirty="0">
                <a:solidFill>
                  <a:srgbClr val="FF0000"/>
                </a:solidFill>
                <a:hlinkClick r:id="rId3"/>
              </a:rPr>
              <a:t>https://www.met.police.uk/cp/crime-prevention/</a:t>
            </a:r>
            <a:endParaRPr lang="en-GB" b="1" dirty="0">
              <a:solidFill>
                <a:srgbClr val="FF0000"/>
              </a:solidFill>
            </a:endParaRPr>
          </a:p>
          <a:p>
            <a:pPr fontAlgn="base"/>
            <a:endParaRPr lang="en-GB" dirty="0"/>
          </a:p>
          <a:p>
            <a:pPr fontAlgn="base"/>
            <a:endParaRPr lang="en-GB" dirty="0"/>
          </a:p>
        </p:txBody>
      </p:sp>
    </p:spTree>
    <p:extLst>
      <p:ext uri="{BB962C8B-B14F-4D97-AF65-F5344CB8AC3E}">
        <p14:creationId xmlns:p14="http://schemas.microsoft.com/office/powerpoint/2010/main" val="3472298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631482" y="4750218"/>
            <a:ext cx="3252766" cy="393282"/>
          </a:xfrm>
          <a:prstGeom prst="rect">
            <a:avLst/>
          </a:prstGeom>
        </p:spPr>
      </p:pic>
      <p:sp>
        <p:nvSpPr>
          <p:cNvPr id="9" name="Title 1"/>
          <p:cNvSpPr txBox="1">
            <a:spLocks/>
          </p:cNvSpPr>
          <p:nvPr/>
        </p:nvSpPr>
        <p:spPr>
          <a:xfrm>
            <a:off x="1353940" y="105962"/>
            <a:ext cx="6016203" cy="412067"/>
          </a:xfrm>
          <a:prstGeom prst="rect">
            <a:avLst/>
          </a:prstGeom>
        </p:spPr>
        <p:txBody>
          <a:bodyPr vert="horz" wrap="square" lIns="0" tIns="0" rIns="0" bIns="0" rtlCol="0" anchor="t" anchorCtr="0">
            <a:noAutofit/>
          </a:bodyPr>
          <a:lstStyle>
            <a:lvl1pPr algn="l" defTabSz="685814" rtl="0" eaLnBrk="1" latinLnBrk="0" hangingPunct="1">
              <a:lnSpc>
                <a:spcPts val="2250"/>
              </a:lnSpc>
              <a:spcBef>
                <a:spcPct val="0"/>
              </a:spcBef>
              <a:spcAft>
                <a:spcPts val="450"/>
              </a:spcAft>
              <a:buNone/>
              <a:defRPr sz="2025" b="1" i="0" kern="1200" baseline="0">
                <a:solidFill>
                  <a:schemeClr val="tx2"/>
                </a:solidFill>
                <a:latin typeface="Arial" panose="020B0604020202020204" pitchFamily="34" charset="0"/>
                <a:ea typeface="+mj-ea"/>
                <a:cs typeface="Arial" panose="020B0604020202020204" pitchFamily="34" charset="0"/>
              </a:defRPr>
            </a:lvl1pPr>
          </a:lstStyle>
          <a:p>
            <a:pPr marL="0" marR="0" lvl="0" indent="0" algn="ctr" defTabSz="685814" rtl="0" eaLnBrk="1" fontAlgn="auto" latinLnBrk="0" hangingPunct="1">
              <a:lnSpc>
                <a:spcPts val="2250"/>
              </a:lnSpc>
              <a:spcBef>
                <a:spcPct val="0"/>
              </a:spcBef>
              <a:spcAft>
                <a:spcPts val="450"/>
              </a:spcAft>
              <a:buClrTx/>
              <a:buSzTx/>
              <a:buFontTx/>
              <a:buNone/>
              <a:tabLst/>
              <a:defRPr/>
            </a:pPr>
            <a:r>
              <a:rPr kumimoji="0" lang="en-GB" sz="1200" b="1" i="0" u="none" strike="noStrike" kern="1200" cap="none" spc="0" normalizeH="0" baseline="0" noProof="0" dirty="0">
                <a:ln>
                  <a:noFill/>
                </a:ln>
                <a:solidFill>
                  <a:srgbClr val="0033A1"/>
                </a:solidFill>
                <a:effectLst/>
                <a:uLnTx/>
                <a:uFillTx/>
                <a:latin typeface="Arial" panose="020B0604020202020204" pitchFamily="34" charset="0"/>
                <a:ea typeface="+mj-ea"/>
                <a:cs typeface="Arial" panose="020B0604020202020204" pitchFamily="34" charset="0"/>
              </a:rPr>
              <a:t>CRIME FIGURES CURRENT QUARTER</a:t>
            </a:r>
          </a:p>
        </p:txBody>
      </p:sp>
      <p:graphicFrame>
        <p:nvGraphicFramePr>
          <p:cNvPr id="10" name="Table 9"/>
          <p:cNvGraphicFramePr>
            <a:graphicFrameLocks noGrp="1"/>
          </p:cNvGraphicFramePr>
          <p:nvPr>
            <p:extLst>
              <p:ext uri="{D42A27DB-BD31-4B8C-83A1-F6EECF244321}">
                <p14:modId xmlns:p14="http://schemas.microsoft.com/office/powerpoint/2010/main" val="1144384299"/>
              </p:ext>
            </p:extLst>
          </p:nvPr>
        </p:nvGraphicFramePr>
        <p:xfrm>
          <a:off x="0" y="474859"/>
          <a:ext cx="9143999" cy="1372475"/>
        </p:xfrm>
        <a:graphic>
          <a:graphicData uri="http://schemas.openxmlformats.org/drawingml/2006/table">
            <a:tbl>
              <a:tblPr/>
              <a:tblGrid>
                <a:gridCol w="4719485">
                  <a:extLst>
                    <a:ext uri="{9D8B030D-6E8A-4147-A177-3AD203B41FA5}">
                      <a16:colId xmlns:a16="http://schemas.microsoft.com/office/drawing/2014/main" val="1343450715"/>
                    </a:ext>
                  </a:extLst>
                </a:gridCol>
                <a:gridCol w="1474838">
                  <a:extLst>
                    <a:ext uri="{9D8B030D-6E8A-4147-A177-3AD203B41FA5}">
                      <a16:colId xmlns:a16="http://schemas.microsoft.com/office/drawing/2014/main" val="2318022074"/>
                    </a:ext>
                  </a:extLst>
                </a:gridCol>
                <a:gridCol w="1474838">
                  <a:extLst>
                    <a:ext uri="{9D8B030D-6E8A-4147-A177-3AD203B41FA5}">
                      <a16:colId xmlns:a16="http://schemas.microsoft.com/office/drawing/2014/main" val="145597387"/>
                    </a:ext>
                  </a:extLst>
                </a:gridCol>
                <a:gridCol w="1474838">
                  <a:extLst>
                    <a:ext uri="{9D8B030D-6E8A-4147-A177-3AD203B41FA5}">
                      <a16:colId xmlns:a16="http://schemas.microsoft.com/office/drawing/2014/main" val="3868146291"/>
                    </a:ext>
                  </a:extLst>
                </a:gridCol>
              </a:tblGrid>
              <a:tr h="468384">
                <a:tc rowSpan="2">
                  <a:txBody>
                    <a:bodyPr/>
                    <a:lstStyle/>
                    <a:p>
                      <a:pPr algn="ctr" rtl="0" fontAlgn="ctr"/>
                      <a:r>
                        <a:rPr lang="en-GB" sz="1600" b="0" i="0" u="none" strike="noStrike" dirty="0">
                          <a:solidFill>
                            <a:srgbClr val="000000"/>
                          </a:solidFill>
                          <a:effectLst/>
                          <a:latin typeface="Calibri" panose="020F0502020204030204" pitchFamily="34" charset="0"/>
                        </a:rPr>
                        <a:t>Ward</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gridSpan="3">
                  <a:txBody>
                    <a:bodyPr/>
                    <a:lstStyle/>
                    <a:p>
                      <a:pPr algn="ctr" rtl="0" fontAlgn="b"/>
                      <a:r>
                        <a:rPr lang="en-GB" sz="1600" b="1" i="0" u="none" strike="noStrike" dirty="0">
                          <a:solidFill>
                            <a:srgbClr val="000000"/>
                          </a:solidFill>
                          <a:effectLst/>
                          <a:latin typeface="Calibri" panose="020F0502020204030204" pitchFamily="34" charset="0"/>
                        </a:rPr>
                        <a:t>ASB</a:t>
                      </a:r>
                    </a:p>
                  </a:txBody>
                  <a:tcPr marL="6350" marR="6350" marT="635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401240504"/>
                  </a:ext>
                </a:extLst>
              </a:tr>
              <a:tr h="468384">
                <a:tc vMerge="1">
                  <a:txBody>
                    <a:bodyPr/>
                    <a:lstStyle/>
                    <a:p>
                      <a:endParaRPr lang="en-GB"/>
                    </a:p>
                  </a:txBody>
                  <a:tcPr/>
                </a:tc>
                <a:tc>
                  <a:txBody>
                    <a:bodyPr/>
                    <a:lstStyle/>
                    <a:p>
                      <a:pPr algn="ctr" rtl="0" fontAlgn="ctr"/>
                      <a:r>
                        <a:rPr lang="en-GB" sz="1600" b="0" i="0" u="none" strike="noStrike" dirty="0">
                          <a:solidFill>
                            <a:srgbClr val="000000"/>
                          </a:solidFill>
                          <a:effectLst/>
                          <a:latin typeface="Calibri" panose="020F0502020204030204" pitchFamily="34" charset="0"/>
                        </a:rPr>
                        <a:t>Feb</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Mar</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Apr</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4279219729"/>
                  </a:ext>
                </a:extLst>
              </a:tr>
              <a:tr h="435707">
                <a:tc>
                  <a:txBody>
                    <a:bodyPr/>
                    <a:lstStyle/>
                    <a:p>
                      <a:pPr algn="ctr" rtl="0" fontAlgn="b"/>
                      <a:r>
                        <a:rPr lang="en-GB" sz="1600" b="0" i="0" u="none" strike="noStrike" dirty="0">
                          <a:solidFill>
                            <a:srgbClr val="000000"/>
                          </a:solidFill>
                          <a:effectLst/>
                          <a:latin typeface="Calibri" panose="020F0502020204030204" pitchFamily="34" charset="0"/>
                        </a:rPr>
                        <a:t>Chapel End</a:t>
                      </a:r>
                    </a:p>
                  </a:txBody>
                  <a:tcPr marL="6350" marR="6350" marT="635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8</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GB" sz="1600" b="0" i="0" u="none" strike="noStrike" dirty="0">
                          <a:solidFill>
                            <a:srgbClr val="000000"/>
                          </a:solidFill>
                          <a:effectLst/>
                          <a:latin typeface="Calibri" panose="020F0502020204030204" pitchFamily="34" charset="0"/>
                        </a:rPr>
                        <a:t>5</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rtl="0" fontAlgn="ctr"/>
                      <a:r>
                        <a:rPr lang="en-GB" sz="1600" b="0" i="0" u="none" strike="noStrike" dirty="0">
                          <a:solidFill>
                            <a:srgbClr val="000000"/>
                          </a:solidFill>
                          <a:effectLst/>
                          <a:latin typeface="Calibri" panose="020F0502020204030204" pitchFamily="34" charset="0"/>
                        </a:rPr>
                        <a:t>8</a:t>
                      </a:r>
                    </a:p>
                  </a:txBody>
                  <a:tcPr marL="6350" marR="6350" marT="635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367859365"/>
                  </a:ext>
                </a:extLst>
              </a:tr>
            </a:tbl>
          </a:graphicData>
        </a:graphic>
      </p:graphicFrame>
      <p:sp>
        <p:nvSpPr>
          <p:cNvPr id="11" name="Title 1"/>
          <p:cNvSpPr txBox="1">
            <a:spLocks/>
          </p:cNvSpPr>
          <p:nvPr/>
        </p:nvSpPr>
        <p:spPr>
          <a:xfrm>
            <a:off x="1904931" y="2470396"/>
            <a:ext cx="5290176" cy="259015"/>
          </a:xfrm>
          <a:prstGeom prst="rect">
            <a:avLst/>
          </a:prstGeom>
        </p:spPr>
        <p:txBody>
          <a:bodyPr vert="horz" wrap="square" lIns="0" tIns="0" rIns="0" bIns="0" rtlCol="0" anchor="t" anchorCtr="0">
            <a:noAutofit/>
          </a:bodyPr>
          <a:lstStyle>
            <a:lvl1pPr algn="l" defTabSz="685814" rtl="0" eaLnBrk="1" latinLnBrk="0" hangingPunct="1">
              <a:lnSpc>
                <a:spcPts val="2250"/>
              </a:lnSpc>
              <a:spcBef>
                <a:spcPct val="0"/>
              </a:spcBef>
              <a:spcAft>
                <a:spcPts val="450"/>
              </a:spcAft>
              <a:buNone/>
              <a:defRPr sz="2025" b="1" i="0" kern="1200" baseline="0">
                <a:solidFill>
                  <a:schemeClr val="tx2"/>
                </a:solidFill>
                <a:latin typeface="Arial" panose="020B0604020202020204" pitchFamily="34" charset="0"/>
                <a:ea typeface="+mj-ea"/>
                <a:cs typeface="Arial" panose="020B0604020202020204" pitchFamily="34" charset="0"/>
              </a:defRPr>
            </a:lvl1pPr>
          </a:lstStyle>
          <a:p>
            <a:pPr marL="0" marR="0" lvl="0" indent="0" algn="ctr" defTabSz="685814" rtl="0" eaLnBrk="1" fontAlgn="auto" latinLnBrk="0" hangingPunct="1">
              <a:lnSpc>
                <a:spcPts val="2250"/>
              </a:lnSpc>
              <a:spcBef>
                <a:spcPct val="0"/>
              </a:spcBef>
              <a:spcAft>
                <a:spcPts val="450"/>
              </a:spcAft>
              <a:buClrTx/>
              <a:buSzTx/>
              <a:buFontTx/>
              <a:buNone/>
              <a:tabLst/>
              <a:defRPr/>
            </a:pPr>
            <a:r>
              <a:rPr kumimoji="0" lang="en-GB" sz="1200" b="1" i="0" u="none" strike="noStrike" kern="1200" cap="none" spc="0" normalizeH="0" baseline="0" noProof="0" dirty="0">
                <a:ln>
                  <a:noFill/>
                </a:ln>
                <a:solidFill>
                  <a:srgbClr val="0033A1"/>
                </a:solidFill>
                <a:effectLst/>
                <a:uLnTx/>
                <a:uFillTx/>
                <a:latin typeface="Arial" panose="020B0604020202020204" pitchFamily="34" charset="0"/>
                <a:ea typeface="+mj-ea"/>
                <a:cs typeface="Arial" panose="020B0604020202020204" pitchFamily="34" charset="0"/>
              </a:rPr>
              <a:t>CRIME FIGURES PREVIOUS QUARTER</a:t>
            </a:r>
          </a:p>
        </p:txBody>
      </p:sp>
      <p:graphicFrame>
        <p:nvGraphicFramePr>
          <p:cNvPr id="12" name="Table 11"/>
          <p:cNvGraphicFramePr>
            <a:graphicFrameLocks noGrp="1"/>
          </p:cNvGraphicFramePr>
          <p:nvPr>
            <p:extLst>
              <p:ext uri="{D42A27DB-BD31-4B8C-83A1-F6EECF244321}">
                <p14:modId xmlns:p14="http://schemas.microsoft.com/office/powerpoint/2010/main" val="1598124812"/>
              </p:ext>
            </p:extLst>
          </p:nvPr>
        </p:nvGraphicFramePr>
        <p:xfrm>
          <a:off x="-1" y="2860589"/>
          <a:ext cx="9112606" cy="1143981"/>
        </p:xfrm>
        <a:graphic>
          <a:graphicData uri="http://schemas.openxmlformats.org/drawingml/2006/table">
            <a:tbl>
              <a:tblPr/>
              <a:tblGrid>
                <a:gridCol w="4703281">
                  <a:extLst>
                    <a:ext uri="{9D8B030D-6E8A-4147-A177-3AD203B41FA5}">
                      <a16:colId xmlns:a16="http://schemas.microsoft.com/office/drawing/2014/main" val="1343450715"/>
                    </a:ext>
                  </a:extLst>
                </a:gridCol>
                <a:gridCol w="1469775">
                  <a:extLst>
                    <a:ext uri="{9D8B030D-6E8A-4147-A177-3AD203B41FA5}">
                      <a16:colId xmlns:a16="http://schemas.microsoft.com/office/drawing/2014/main" val="2318022074"/>
                    </a:ext>
                  </a:extLst>
                </a:gridCol>
                <a:gridCol w="1469775">
                  <a:extLst>
                    <a:ext uri="{9D8B030D-6E8A-4147-A177-3AD203B41FA5}">
                      <a16:colId xmlns:a16="http://schemas.microsoft.com/office/drawing/2014/main" val="145597387"/>
                    </a:ext>
                  </a:extLst>
                </a:gridCol>
                <a:gridCol w="1469775">
                  <a:extLst>
                    <a:ext uri="{9D8B030D-6E8A-4147-A177-3AD203B41FA5}">
                      <a16:colId xmlns:a16="http://schemas.microsoft.com/office/drawing/2014/main" val="3868146291"/>
                    </a:ext>
                  </a:extLst>
                </a:gridCol>
              </a:tblGrid>
              <a:tr h="381327">
                <a:tc rowSpan="2">
                  <a:txBody>
                    <a:bodyPr/>
                    <a:lstStyle/>
                    <a:p>
                      <a:pPr algn="ctr" rtl="0" fontAlgn="ctr"/>
                      <a:r>
                        <a:rPr lang="en-GB" sz="1600" b="0" i="0" u="none" strike="noStrike" dirty="0">
                          <a:solidFill>
                            <a:srgbClr val="000000"/>
                          </a:solidFill>
                          <a:effectLst/>
                          <a:latin typeface="Calibri" panose="020F0502020204030204" pitchFamily="34" charset="0"/>
                        </a:rPr>
                        <a:t>Ward</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gridSpan="3">
                  <a:txBody>
                    <a:bodyPr/>
                    <a:lstStyle/>
                    <a:p>
                      <a:pPr algn="ctr" rtl="0" fontAlgn="b"/>
                      <a:r>
                        <a:rPr lang="en-GB" sz="1600" b="1" i="0" u="none" strike="noStrike" dirty="0">
                          <a:solidFill>
                            <a:srgbClr val="000000"/>
                          </a:solidFill>
                          <a:effectLst/>
                          <a:latin typeface="Calibri" panose="020F0502020204030204" pitchFamily="34" charset="0"/>
                        </a:rPr>
                        <a:t>ASB</a:t>
                      </a:r>
                    </a:p>
                  </a:txBody>
                  <a:tcPr marL="6350" marR="6350" marT="635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401240504"/>
                  </a:ext>
                </a:extLst>
              </a:tr>
              <a:tr h="381327">
                <a:tc vMerge="1">
                  <a:txBody>
                    <a:bodyPr/>
                    <a:lstStyle/>
                    <a:p>
                      <a:endParaRPr lang="en-GB"/>
                    </a:p>
                  </a:txBody>
                  <a:tcPr/>
                </a:tc>
                <a:tc>
                  <a:txBody>
                    <a:bodyPr/>
                    <a:lstStyle/>
                    <a:p>
                      <a:pPr algn="ctr" rtl="0" fontAlgn="ctr"/>
                      <a:r>
                        <a:rPr lang="en-GB" sz="1600" b="0" i="0" u="none" strike="noStrike" dirty="0">
                          <a:solidFill>
                            <a:srgbClr val="000000"/>
                          </a:solidFill>
                          <a:effectLst/>
                          <a:latin typeface="Calibri" panose="020F0502020204030204" pitchFamily="34" charset="0"/>
                        </a:rPr>
                        <a:t>Nov</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Dec</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Jan</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4279219729"/>
                  </a:ext>
                </a:extLst>
              </a:tr>
              <a:tr h="381327">
                <a:tc>
                  <a:txBody>
                    <a:bodyPr/>
                    <a:lstStyle/>
                    <a:p>
                      <a:pPr algn="ctr" rtl="0" fontAlgn="b"/>
                      <a:r>
                        <a:rPr lang="en-GB" sz="1600" b="0" i="0" u="none" strike="noStrike" dirty="0">
                          <a:solidFill>
                            <a:srgbClr val="000000"/>
                          </a:solidFill>
                          <a:effectLst/>
                          <a:latin typeface="Calibri" panose="020F0502020204030204" pitchFamily="34" charset="0"/>
                        </a:rPr>
                        <a:t>Chapel End</a:t>
                      </a:r>
                    </a:p>
                  </a:txBody>
                  <a:tcPr marL="6350" marR="6350" marT="635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10</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GB" sz="1600" b="0" i="0" u="none" strike="noStrike" dirty="0">
                          <a:solidFill>
                            <a:srgbClr val="000000"/>
                          </a:solidFill>
                          <a:effectLst/>
                          <a:latin typeface="Calibri" panose="020F0502020204030204" pitchFamily="34" charset="0"/>
                        </a:rPr>
                        <a:t>6</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rtl="0" fontAlgn="ctr"/>
                      <a:r>
                        <a:rPr lang="en-GB" sz="1600" b="0" i="0" u="none" strike="noStrike" dirty="0">
                          <a:solidFill>
                            <a:srgbClr val="000000"/>
                          </a:solidFill>
                          <a:effectLst/>
                          <a:latin typeface="Calibri" panose="020F0502020204030204" pitchFamily="34" charset="0"/>
                        </a:rPr>
                        <a:t>9</a:t>
                      </a:r>
                    </a:p>
                  </a:txBody>
                  <a:tcPr marL="6350" marR="6350" marT="635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367859365"/>
                  </a:ext>
                </a:extLst>
              </a:tr>
            </a:tbl>
          </a:graphicData>
        </a:graphic>
      </p:graphicFrame>
    </p:spTree>
    <p:extLst>
      <p:ext uri="{BB962C8B-B14F-4D97-AF65-F5344CB8AC3E}">
        <p14:creationId xmlns:p14="http://schemas.microsoft.com/office/powerpoint/2010/main" val="757014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631482" y="4750218"/>
            <a:ext cx="3252766" cy="393282"/>
          </a:xfrm>
          <a:prstGeom prst="rect">
            <a:avLst/>
          </a:prstGeom>
        </p:spPr>
      </p:pic>
      <p:sp>
        <p:nvSpPr>
          <p:cNvPr id="8" name="Title 1"/>
          <p:cNvSpPr txBox="1">
            <a:spLocks/>
          </p:cNvSpPr>
          <p:nvPr/>
        </p:nvSpPr>
        <p:spPr>
          <a:xfrm>
            <a:off x="1353940" y="105962"/>
            <a:ext cx="6016203" cy="412067"/>
          </a:xfrm>
          <a:prstGeom prst="rect">
            <a:avLst/>
          </a:prstGeom>
        </p:spPr>
        <p:txBody>
          <a:bodyPr vert="horz" wrap="square" lIns="0" tIns="0" rIns="0" bIns="0" rtlCol="0" anchor="t" anchorCtr="0">
            <a:noAutofit/>
          </a:bodyPr>
          <a:lstStyle>
            <a:lvl1pPr algn="l" defTabSz="685814" rtl="0" eaLnBrk="1" latinLnBrk="0" hangingPunct="1">
              <a:lnSpc>
                <a:spcPts val="2250"/>
              </a:lnSpc>
              <a:spcBef>
                <a:spcPct val="0"/>
              </a:spcBef>
              <a:spcAft>
                <a:spcPts val="450"/>
              </a:spcAft>
              <a:buNone/>
              <a:defRPr sz="2025" b="1" i="0" kern="1200" baseline="0">
                <a:solidFill>
                  <a:schemeClr val="tx2"/>
                </a:solidFill>
                <a:latin typeface="Arial" panose="020B0604020202020204" pitchFamily="34" charset="0"/>
                <a:ea typeface="+mj-ea"/>
                <a:cs typeface="Arial" panose="020B0604020202020204" pitchFamily="34" charset="0"/>
              </a:defRPr>
            </a:lvl1pPr>
          </a:lstStyle>
          <a:p>
            <a:pPr marL="0" marR="0" lvl="0" indent="0" algn="ctr" defTabSz="685814" rtl="0" eaLnBrk="1" fontAlgn="auto" latinLnBrk="0" hangingPunct="1">
              <a:lnSpc>
                <a:spcPts val="2250"/>
              </a:lnSpc>
              <a:spcBef>
                <a:spcPct val="0"/>
              </a:spcBef>
              <a:spcAft>
                <a:spcPts val="450"/>
              </a:spcAft>
              <a:buClrTx/>
              <a:buSzTx/>
              <a:buFontTx/>
              <a:buNone/>
              <a:tabLst/>
              <a:defRPr/>
            </a:pPr>
            <a:r>
              <a:rPr kumimoji="0" lang="en-GB" sz="1200" b="1" i="0" u="none" strike="noStrike" kern="1200" cap="none" spc="0" normalizeH="0" baseline="0" noProof="0" dirty="0">
                <a:ln>
                  <a:noFill/>
                </a:ln>
                <a:solidFill>
                  <a:srgbClr val="0033A1"/>
                </a:solidFill>
                <a:effectLst/>
                <a:uLnTx/>
                <a:uFillTx/>
                <a:latin typeface="Arial" panose="020B0604020202020204" pitchFamily="34" charset="0"/>
                <a:ea typeface="+mj-ea"/>
                <a:cs typeface="Arial" panose="020B0604020202020204" pitchFamily="34" charset="0"/>
              </a:rPr>
              <a:t>CRIME FIGURES CURRENT QUARTER</a:t>
            </a:r>
          </a:p>
        </p:txBody>
      </p:sp>
      <p:graphicFrame>
        <p:nvGraphicFramePr>
          <p:cNvPr id="9" name="Table 8"/>
          <p:cNvGraphicFramePr>
            <a:graphicFrameLocks noGrp="1"/>
          </p:cNvGraphicFramePr>
          <p:nvPr>
            <p:extLst>
              <p:ext uri="{D42A27DB-BD31-4B8C-83A1-F6EECF244321}">
                <p14:modId xmlns:p14="http://schemas.microsoft.com/office/powerpoint/2010/main" val="1923912128"/>
              </p:ext>
            </p:extLst>
          </p:nvPr>
        </p:nvGraphicFramePr>
        <p:xfrm>
          <a:off x="0" y="474860"/>
          <a:ext cx="9143999" cy="1360118"/>
        </p:xfrm>
        <a:graphic>
          <a:graphicData uri="http://schemas.openxmlformats.org/drawingml/2006/table">
            <a:tbl>
              <a:tblPr/>
              <a:tblGrid>
                <a:gridCol w="4719485">
                  <a:extLst>
                    <a:ext uri="{9D8B030D-6E8A-4147-A177-3AD203B41FA5}">
                      <a16:colId xmlns:a16="http://schemas.microsoft.com/office/drawing/2014/main" val="1343450715"/>
                    </a:ext>
                  </a:extLst>
                </a:gridCol>
                <a:gridCol w="1474838">
                  <a:extLst>
                    <a:ext uri="{9D8B030D-6E8A-4147-A177-3AD203B41FA5}">
                      <a16:colId xmlns:a16="http://schemas.microsoft.com/office/drawing/2014/main" val="2318022074"/>
                    </a:ext>
                  </a:extLst>
                </a:gridCol>
                <a:gridCol w="1474838">
                  <a:extLst>
                    <a:ext uri="{9D8B030D-6E8A-4147-A177-3AD203B41FA5}">
                      <a16:colId xmlns:a16="http://schemas.microsoft.com/office/drawing/2014/main" val="145597387"/>
                    </a:ext>
                  </a:extLst>
                </a:gridCol>
                <a:gridCol w="1474838">
                  <a:extLst>
                    <a:ext uri="{9D8B030D-6E8A-4147-A177-3AD203B41FA5}">
                      <a16:colId xmlns:a16="http://schemas.microsoft.com/office/drawing/2014/main" val="3868146291"/>
                    </a:ext>
                  </a:extLst>
                </a:gridCol>
              </a:tblGrid>
              <a:tr h="464167">
                <a:tc rowSpan="2">
                  <a:txBody>
                    <a:bodyPr/>
                    <a:lstStyle/>
                    <a:p>
                      <a:pPr algn="ctr" rtl="0" fontAlgn="ctr"/>
                      <a:r>
                        <a:rPr lang="en-GB" sz="1600" b="0" i="0" u="none" strike="noStrike" dirty="0">
                          <a:solidFill>
                            <a:srgbClr val="000000"/>
                          </a:solidFill>
                          <a:effectLst/>
                          <a:latin typeface="Calibri" panose="020F0502020204030204" pitchFamily="34" charset="0"/>
                        </a:rPr>
                        <a:t>Ward</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gridSpan="3">
                  <a:txBody>
                    <a:bodyPr/>
                    <a:lstStyle/>
                    <a:p>
                      <a:pPr algn="ctr" rtl="0" fontAlgn="b"/>
                      <a:r>
                        <a:rPr lang="en-GB" sz="1600" b="1" i="0" u="none" strike="noStrike" dirty="0">
                          <a:solidFill>
                            <a:srgbClr val="000000"/>
                          </a:solidFill>
                          <a:effectLst/>
                          <a:latin typeface="Calibri" panose="020F0502020204030204" pitchFamily="34" charset="0"/>
                        </a:rPr>
                        <a:t>VAWG</a:t>
                      </a:r>
                    </a:p>
                  </a:txBody>
                  <a:tcPr marL="6350" marR="6350" marT="635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401240504"/>
                  </a:ext>
                </a:extLst>
              </a:tr>
              <a:tr h="464167">
                <a:tc vMerge="1">
                  <a:txBody>
                    <a:bodyPr/>
                    <a:lstStyle/>
                    <a:p>
                      <a:endParaRPr lang="en-GB"/>
                    </a:p>
                  </a:txBody>
                  <a:tcPr/>
                </a:tc>
                <a:tc>
                  <a:txBody>
                    <a:bodyPr/>
                    <a:lstStyle/>
                    <a:p>
                      <a:pPr algn="ctr" rtl="0" fontAlgn="ctr"/>
                      <a:r>
                        <a:rPr lang="en-GB" sz="1600" b="0" i="0" u="none" strike="noStrike" dirty="0">
                          <a:solidFill>
                            <a:srgbClr val="000000"/>
                          </a:solidFill>
                          <a:effectLst/>
                          <a:latin typeface="Calibri" panose="020F0502020204030204" pitchFamily="34" charset="0"/>
                        </a:rPr>
                        <a:t>Feb</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Mar</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Apr</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4279219729"/>
                  </a:ext>
                </a:extLst>
              </a:tr>
              <a:tr h="431784">
                <a:tc>
                  <a:txBody>
                    <a:bodyPr/>
                    <a:lstStyle/>
                    <a:p>
                      <a:pPr algn="ctr" rtl="0" fontAlgn="b"/>
                      <a:r>
                        <a:rPr lang="en-GB" sz="1600" b="0" i="0" u="none" strike="noStrike" dirty="0">
                          <a:solidFill>
                            <a:srgbClr val="000000"/>
                          </a:solidFill>
                          <a:effectLst/>
                          <a:latin typeface="Calibri" panose="020F0502020204030204" pitchFamily="34" charset="0"/>
                        </a:rPr>
                        <a:t>Chapel End</a:t>
                      </a:r>
                    </a:p>
                  </a:txBody>
                  <a:tcPr marL="6350" marR="6350" marT="635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1</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GB" sz="1600" b="0" i="0" u="none" strike="noStrike" dirty="0">
                          <a:solidFill>
                            <a:srgbClr val="000000"/>
                          </a:solidFill>
                          <a:effectLst/>
                          <a:latin typeface="Calibri" panose="020F0502020204030204" pitchFamily="34" charset="0"/>
                        </a:rPr>
                        <a:t>1</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rtl="0" fontAlgn="ctr"/>
                      <a:r>
                        <a:rPr lang="en-GB" sz="1600" b="0" i="0" u="none" strike="noStrike" dirty="0">
                          <a:solidFill>
                            <a:srgbClr val="000000"/>
                          </a:solidFill>
                          <a:effectLst/>
                          <a:latin typeface="Calibri" panose="020F0502020204030204" pitchFamily="34" charset="0"/>
                        </a:rPr>
                        <a:t>0</a:t>
                      </a:r>
                    </a:p>
                  </a:txBody>
                  <a:tcPr marL="6350" marR="6350" marT="635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367859365"/>
                  </a:ext>
                </a:extLst>
              </a:tr>
            </a:tbl>
          </a:graphicData>
        </a:graphic>
      </p:graphicFrame>
      <p:sp>
        <p:nvSpPr>
          <p:cNvPr id="10" name="Title 1"/>
          <p:cNvSpPr txBox="1">
            <a:spLocks/>
          </p:cNvSpPr>
          <p:nvPr/>
        </p:nvSpPr>
        <p:spPr>
          <a:xfrm>
            <a:off x="2079967" y="2507467"/>
            <a:ext cx="5290176" cy="259015"/>
          </a:xfrm>
          <a:prstGeom prst="rect">
            <a:avLst/>
          </a:prstGeom>
        </p:spPr>
        <p:txBody>
          <a:bodyPr vert="horz" wrap="square" lIns="0" tIns="0" rIns="0" bIns="0" rtlCol="0" anchor="t" anchorCtr="0">
            <a:noAutofit/>
          </a:bodyPr>
          <a:lstStyle>
            <a:lvl1pPr algn="l" defTabSz="685814" rtl="0" eaLnBrk="1" latinLnBrk="0" hangingPunct="1">
              <a:lnSpc>
                <a:spcPts val="2250"/>
              </a:lnSpc>
              <a:spcBef>
                <a:spcPct val="0"/>
              </a:spcBef>
              <a:spcAft>
                <a:spcPts val="450"/>
              </a:spcAft>
              <a:buNone/>
              <a:defRPr sz="2025" b="1" i="0" kern="1200" baseline="0">
                <a:solidFill>
                  <a:schemeClr val="tx2"/>
                </a:solidFill>
                <a:latin typeface="Arial" panose="020B0604020202020204" pitchFamily="34" charset="0"/>
                <a:ea typeface="+mj-ea"/>
                <a:cs typeface="Arial" panose="020B0604020202020204" pitchFamily="34" charset="0"/>
              </a:defRPr>
            </a:lvl1pPr>
          </a:lstStyle>
          <a:p>
            <a:pPr marL="0" marR="0" lvl="0" indent="0" algn="ctr" defTabSz="685814" rtl="0" eaLnBrk="1" fontAlgn="auto" latinLnBrk="0" hangingPunct="1">
              <a:lnSpc>
                <a:spcPts val="2250"/>
              </a:lnSpc>
              <a:spcBef>
                <a:spcPct val="0"/>
              </a:spcBef>
              <a:spcAft>
                <a:spcPts val="450"/>
              </a:spcAft>
              <a:buClrTx/>
              <a:buSzTx/>
              <a:buFontTx/>
              <a:buNone/>
              <a:tabLst/>
              <a:defRPr/>
            </a:pPr>
            <a:r>
              <a:rPr kumimoji="0" lang="en-GB" sz="1200" b="1" i="0" u="none" strike="noStrike" kern="1200" cap="none" spc="0" normalizeH="0" baseline="0" noProof="0" dirty="0">
                <a:ln>
                  <a:noFill/>
                </a:ln>
                <a:solidFill>
                  <a:srgbClr val="0033A1"/>
                </a:solidFill>
                <a:effectLst/>
                <a:uLnTx/>
                <a:uFillTx/>
                <a:latin typeface="Arial" panose="020B0604020202020204" pitchFamily="34" charset="0"/>
                <a:ea typeface="+mj-ea"/>
                <a:cs typeface="Arial" panose="020B0604020202020204" pitchFamily="34" charset="0"/>
              </a:rPr>
              <a:t>CRIME FIGURES PREVIOUS QUARTER</a:t>
            </a:r>
          </a:p>
        </p:txBody>
      </p:sp>
      <p:graphicFrame>
        <p:nvGraphicFramePr>
          <p:cNvPr id="11" name="Table 10"/>
          <p:cNvGraphicFramePr>
            <a:graphicFrameLocks noGrp="1"/>
          </p:cNvGraphicFramePr>
          <p:nvPr>
            <p:extLst>
              <p:ext uri="{D42A27DB-BD31-4B8C-83A1-F6EECF244321}">
                <p14:modId xmlns:p14="http://schemas.microsoft.com/office/powerpoint/2010/main" val="995115898"/>
              </p:ext>
            </p:extLst>
          </p:nvPr>
        </p:nvGraphicFramePr>
        <p:xfrm>
          <a:off x="-1" y="2866769"/>
          <a:ext cx="9112606" cy="1137801"/>
        </p:xfrm>
        <a:graphic>
          <a:graphicData uri="http://schemas.openxmlformats.org/drawingml/2006/table">
            <a:tbl>
              <a:tblPr/>
              <a:tblGrid>
                <a:gridCol w="4703281">
                  <a:extLst>
                    <a:ext uri="{9D8B030D-6E8A-4147-A177-3AD203B41FA5}">
                      <a16:colId xmlns:a16="http://schemas.microsoft.com/office/drawing/2014/main" val="1343450715"/>
                    </a:ext>
                  </a:extLst>
                </a:gridCol>
                <a:gridCol w="1469775">
                  <a:extLst>
                    <a:ext uri="{9D8B030D-6E8A-4147-A177-3AD203B41FA5}">
                      <a16:colId xmlns:a16="http://schemas.microsoft.com/office/drawing/2014/main" val="2318022074"/>
                    </a:ext>
                  </a:extLst>
                </a:gridCol>
                <a:gridCol w="1469775">
                  <a:extLst>
                    <a:ext uri="{9D8B030D-6E8A-4147-A177-3AD203B41FA5}">
                      <a16:colId xmlns:a16="http://schemas.microsoft.com/office/drawing/2014/main" val="145597387"/>
                    </a:ext>
                  </a:extLst>
                </a:gridCol>
                <a:gridCol w="1469775">
                  <a:extLst>
                    <a:ext uri="{9D8B030D-6E8A-4147-A177-3AD203B41FA5}">
                      <a16:colId xmlns:a16="http://schemas.microsoft.com/office/drawing/2014/main" val="3868146291"/>
                    </a:ext>
                  </a:extLst>
                </a:gridCol>
              </a:tblGrid>
              <a:tr h="379267">
                <a:tc rowSpan="2">
                  <a:txBody>
                    <a:bodyPr/>
                    <a:lstStyle/>
                    <a:p>
                      <a:pPr algn="ctr" rtl="0" fontAlgn="ctr"/>
                      <a:r>
                        <a:rPr lang="en-GB" sz="1600" b="0" i="0" u="none" strike="noStrike" dirty="0">
                          <a:solidFill>
                            <a:srgbClr val="000000"/>
                          </a:solidFill>
                          <a:effectLst/>
                          <a:latin typeface="Calibri" panose="020F0502020204030204" pitchFamily="34" charset="0"/>
                        </a:rPr>
                        <a:t>Ward</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gridSpan="3">
                  <a:txBody>
                    <a:bodyPr/>
                    <a:lstStyle/>
                    <a:p>
                      <a:pPr algn="ctr" rtl="0" fontAlgn="b"/>
                      <a:r>
                        <a:rPr lang="en-GB" sz="1600" b="1" i="0" u="none" strike="noStrike" dirty="0">
                          <a:solidFill>
                            <a:srgbClr val="000000"/>
                          </a:solidFill>
                          <a:effectLst/>
                          <a:latin typeface="Calibri" panose="020F0502020204030204" pitchFamily="34" charset="0"/>
                        </a:rPr>
                        <a:t>VAWG</a:t>
                      </a:r>
                    </a:p>
                  </a:txBody>
                  <a:tcPr marL="6350" marR="6350" marT="635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401240504"/>
                  </a:ext>
                </a:extLst>
              </a:tr>
              <a:tr h="379267">
                <a:tc vMerge="1">
                  <a:txBody>
                    <a:bodyPr/>
                    <a:lstStyle/>
                    <a:p>
                      <a:endParaRPr lang="en-GB"/>
                    </a:p>
                  </a:txBody>
                  <a:tcPr/>
                </a:tc>
                <a:tc>
                  <a:txBody>
                    <a:bodyPr/>
                    <a:lstStyle/>
                    <a:p>
                      <a:pPr algn="ctr" rtl="0" fontAlgn="ctr"/>
                      <a:r>
                        <a:rPr lang="en-GB" sz="1600" b="0" i="0" u="none" strike="noStrike" dirty="0">
                          <a:solidFill>
                            <a:srgbClr val="000000"/>
                          </a:solidFill>
                          <a:effectLst/>
                          <a:latin typeface="Calibri" panose="020F0502020204030204" pitchFamily="34" charset="0"/>
                        </a:rPr>
                        <a:t>Nov</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Dec</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Jan</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4279219729"/>
                  </a:ext>
                </a:extLst>
              </a:tr>
              <a:tr h="379267">
                <a:tc>
                  <a:txBody>
                    <a:bodyPr/>
                    <a:lstStyle/>
                    <a:p>
                      <a:pPr algn="ctr" rtl="0" fontAlgn="b"/>
                      <a:r>
                        <a:rPr lang="en-GB" sz="1600" b="0" i="0" u="none" strike="noStrike" dirty="0">
                          <a:solidFill>
                            <a:srgbClr val="000000"/>
                          </a:solidFill>
                          <a:effectLst/>
                          <a:latin typeface="Calibri" panose="020F0502020204030204" pitchFamily="34" charset="0"/>
                        </a:rPr>
                        <a:t>Chapel End</a:t>
                      </a:r>
                    </a:p>
                  </a:txBody>
                  <a:tcPr marL="6350" marR="6350" marT="635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rtl="0" fontAlgn="ctr"/>
                      <a:r>
                        <a:rPr lang="en-GB" sz="1600" b="0" i="0" u="none" strike="noStrike" dirty="0">
                          <a:solidFill>
                            <a:srgbClr val="000000"/>
                          </a:solidFill>
                          <a:effectLst/>
                          <a:latin typeface="Calibri" panose="020F0502020204030204" pitchFamily="34" charset="0"/>
                        </a:rPr>
                        <a:t>0</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n-GB" sz="1600" b="0" i="0" u="none" strike="noStrike" dirty="0">
                          <a:solidFill>
                            <a:srgbClr val="000000"/>
                          </a:solidFill>
                          <a:effectLst/>
                          <a:latin typeface="Calibri" panose="020F0502020204030204" pitchFamily="34" charset="0"/>
                        </a:rPr>
                        <a:t>1</a:t>
                      </a:r>
                    </a:p>
                  </a:txBody>
                  <a:tcPr marL="6350" marR="6350" marT="635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rtl="0" fontAlgn="ctr"/>
                      <a:r>
                        <a:rPr lang="en-GB" sz="1600" b="0" i="0" u="none" strike="noStrike" dirty="0">
                          <a:solidFill>
                            <a:srgbClr val="000000"/>
                          </a:solidFill>
                          <a:effectLst/>
                          <a:latin typeface="Calibri" panose="020F0502020204030204" pitchFamily="34" charset="0"/>
                        </a:rPr>
                        <a:t>0</a:t>
                      </a:r>
                    </a:p>
                  </a:txBody>
                  <a:tcPr marL="6350" marR="6350" marT="635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367859365"/>
                  </a:ext>
                </a:extLst>
              </a:tr>
            </a:tbl>
          </a:graphicData>
        </a:graphic>
      </p:graphicFrame>
    </p:spTree>
    <p:extLst>
      <p:ext uri="{BB962C8B-B14F-4D97-AF65-F5344CB8AC3E}">
        <p14:creationId xmlns:p14="http://schemas.microsoft.com/office/powerpoint/2010/main" val="10576901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631482" y="4750218"/>
            <a:ext cx="3252766" cy="393282"/>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0064" y="502616"/>
            <a:ext cx="7672482" cy="3360875"/>
          </a:xfrm>
          <a:prstGeom prst="rect">
            <a:avLst/>
          </a:prstGeom>
        </p:spPr>
      </p:pic>
    </p:spTree>
    <p:extLst>
      <p:ext uri="{BB962C8B-B14F-4D97-AF65-F5344CB8AC3E}">
        <p14:creationId xmlns:p14="http://schemas.microsoft.com/office/powerpoint/2010/main" val="40312110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2000" dirty="0"/>
              <a:t>Emerging</a:t>
            </a:r>
            <a:br>
              <a:rPr lang="en-GB" sz="2000" dirty="0"/>
            </a:br>
            <a:r>
              <a:rPr lang="en-GB" sz="2000" dirty="0"/>
              <a:t>Trends</a:t>
            </a:r>
          </a:p>
        </p:txBody>
      </p:sp>
      <p:sp>
        <p:nvSpPr>
          <p:cNvPr id="3" name="TextBox 2"/>
          <p:cNvSpPr txBox="1"/>
          <p:nvPr/>
        </p:nvSpPr>
        <p:spPr>
          <a:xfrm>
            <a:off x="2755075" y="256723"/>
            <a:ext cx="5789220" cy="300082"/>
          </a:xfrm>
          <a:prstGeom prst="rect">
            <a:avLst/>
          </a:prstGeom>
          <a:noFill/>
        </p:spPr>
        <p:txBody>
          <a:bodyPr wrap="square" rtlCol="0">
            <a:spAutoFit/>
          </a:bodyPr>
          <a:lstStyle/>
          <a:p>
            <a:r>
              <a:rPr lang="en-GB" u="sng" dirty="0">
                <a:solidFill>
                  <a:schemeClr val="bg1"/>
                </a:solidFill>
              </a:rPr>
              <a:t>Emerging crime trends as highlighted by partners and crime statistics</a:t>
            </a:r>
          </a:p>
        </p:txBody>
      </p:sp>
    </p:spTree>
    <p:extLst>
      <p:ext uri="{BB962C8B-B14F-4D97-AF65-F5344CB8AC3E}">
        <p14:creationId xmlns:p14="http://schemas.microsoft.com/office/powerpoint/2010/main" val="5118012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631482" y="4750218"/>
            <a:ext cx="3252766" cy="393282"/>
          </a:xfrm>
          <a:prstGeom prst="rect">
            <a:avLst/>
          </a:prstGeom>
        </p:spPr>
      </p:pic>
      <p:sp>
        <p:nvSpPr>
          <p:cNvPr id="5" name="TextBox 4"/>
          <p:cNvSpPr txBox="1"/>
          <p:nvPr/>
        </p:nvSpPr>
        <p:spPr>
          <a:xfrm>
            <a:off x="381000" y="158750"/>
            <a:ext cx="8154708" cy="3685624"/>
          </a:xfrm>
          <a:prstGeom prst="rect">
            <a:avLst/>
          </a:prstGeom>
          <a:noFill/>
        </p:spPr>
        <p:txBody>
          <a:bodyPr wrap="square" rtlCol="0">
            <a:spAutoFit/>
          </a:bodyPr>
          <a:lstStyle/>
          <a:p>
            <a:pPr algn="ctr" fontAlgn="base"/>
            <a:r>
              <a:rPr lang="en-GB" sz="1100" b="1" dirty="0"/>
              <a:t>Tips for making other people feel safer on the streets</a:t>
            </a:r>
          </a:p>
          <a:p>
            <a:pPr marL="285750" indent="-285750" fontAlgn="base">
              <a:buFont typeface="Wingdings" panose="05000000000000000000" pitchFamily="2" charset="2"/>
              <a:buChar char="§"/>
            </a:pPr>
            <a:r>
              <a:rPr lang="en-GB" sz="1100" dirty="0"/>
              <a:t>Some of this advice might seem obvious, but there are some simple things we can do to help other people feel safer when they're out in public. </a:t>
            </a:r>
          </a:p>
          <a:p>
            <a:pPr marL="285750" indent="-285750" fontAlgn="base">
              <a:buFont typeface="Wingdings" panose="05000000000000000000" pitchFamily="2" charset="2"/>
              <a:buChar char="§"/>
            </a:pPr>
            <a:r>
              <a:rPr lang="en-GB" sz="1100" dirty="0"/>
              <a:t>Keep your distance</a:t>
            </a:r>
          </a:p>
          <a:p>
            <a:pPr fontAlgn="base"/>
            <a:r>
              <a:rPr lang="en-GB" sz="1100" dirty="0"/>
              <a:t>When walking behind someone, particularly at night, try to leave a good amount of distance between yourself and the person ahead of you. Remember that the closer you are, the more threatening you might seem. </a:t>
            </a:r>
          </a:p>
          <a:p>
            <a:pPr marL="285750" indent="-285750" fontAlgn="base">
              <a:buFont typeface="Wingdings" panose="05000000000000000000" pitchFamily="2" charset="2"/>
              <a:buChar char="§"/>
            </a:pPr>
            <a:r>
              <a:rPr lang="en-GB" sz="1100" dirty="0"/>
              <a:t>Don’t stare</a:t>
            </a:r>
          </a:p>
          <a:p>
            <a:pPr fontAlgn="base"/>
            <a:r>
              <a:rPr lang="en-GB" sz="1100" dirty="0"/>
              <a:t>A stranger staring at you can be intimidating and unsettling. Focus on something else to show you’re not a threat. Look out of the window, message a friend, or read a book or newspaper. </a:t>
            </a:r>
          </a:p>
          <a:p>
            <a:pPr marL="285750" indent="-285750" fontAlgn="base">
              <a:buFont typeface="Wingdings" panose="05000000000000000000" pitchFamily="2" charset="2"/>
              <a:buChar char="§"/>
            </a:pPr>
            <a:r>
              <a:rPr lang="en-GB" sz="1100" dirty="0"/>
              <a:t>Cross the road</a:t>
            </a:r>
          </a:p>
          <a:p>
            <a:pPr fontAlgn="base"/>
            <a:r>
              <a:rPr lang="en-GB" sz="1100" dirty="0"/>
              <a:t>Somebody running up behind you, particularly at night, can be frightening.</a:t>
            </a:r>
          </a:p>
          <a:p>
            <a:pPr fontAlgn="base"/>
            <a:r>
              <a:rPr lang="en-GB" sz="1100" dirty="0"/>
              <a:t>If you’re out for an evening run, or walk, and see someone walking ahead, cross the road, call out to let them know you’re about to run by them or make sure to leave a good amount of space when you pass them.</a:t>
            </a:r>
          </a:p>
          <a:p>
            <a:pPr marL="285750" indent="-285750" fontAlgn="base">
              <a:buFont typeface="Wingdings" panose="05000000000000000000" pitchFamily="2" charset="2"/>
              <a:buChar char="§"/>
            </a:pPr>
            <a:r>
              <a:rPr lang="en-GB" sz="1100" dirty="0"/>
              <a:t>Keep comments to yourself</a:t>
            </a:r>
          </a:p>
          <a:p>
            <a:pPr fontAlgn="base"/>
            <a:r>
              <a:rPr lang="en-GB" sz="1100" dirty="0"/>
              <a:t>What you might think of as just a bit of fun, or flattery, can be insulting, upsetting or even scary to someone else. Keep any comments or opinions to yourself.</a:t>
            </a:r>
          </a:p>
          <a:p>
            <a:pPr marL="285750" indent="-285750" fontAlgn="base">
              <a:buFont typeface="Wingdings" panose="05000000000000000000" pitchFamily="2" charset="2"/>
              <a:buChar char="§"/>
            </a:pPr>
            <a:r>
              <a:rPr lang="en-GB" sz="1100" dirty="0"/>
              <a:t>Keep your friends in line</a:t>
            </a:r>
          </a:p>
          <a:p>
            <a:pPr fontAlgn="base"/>
            <a:r>
              <a:rPr lang="en-GB" sz="1100" dirty="0"/>
              <a:t>If you're in a group of people where someone is harassing another person on the street, try to calm the situation. They may just need to be told that they're behaving inappropriately.</a:t>
            </a:r>
          </a:p>
          <a:p>
            <a:pPr algn="ctr" fontAlgn="base"/>
            <a:r>
              <a:rPr lang="en-GB" sz="1100" dirty="0"/>
              <a:t>More advice can be found here:  </a:t>
            </a:r>
            <a:r>
              <a:rPr lang="en-GB" sz="1100" b="1" dirty="0">
                <a:solidFill>
                  <a:srgbClr val="FF0000"/>
                </a:solidFill>
              </a:rPr>
              <a:t>https://www.met.police.uk/cp/crime-prevention/</a:t>
            </a:r>
          </a:p>
          <a:p>
            <a:pPr fontAlgn="base"/>
            <a:endParaRPr lang="en-GB" dirty="0"/>
          </a:p>
        </p:txBody>
      </p:sp>
    </p:spTree>
    <p:extLst>
      <p:ext uri="{BB962C8B-B14F-4D97-AF65-F5344CB8AC3E}">
        <p14:creationId xmlns:p14="http://schemas.microsoft.com/office/powerpoint/2010/main" val="26761964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1400" dirty="0"/>
              <a:t>PLANNED OPERATIONS</a:t>
            </a:r>
          </a:p>
        </p:txBody>
      </p:sp>
    </p:spTree>
    <p:extLst>
      <p:ext uri="{BB962C8B-B14F-4D97-AF65-F5344CB8AC3E}">
        <p14:creationId xmlns:p14="http://schemas.microsoft.com/office/powerpoint/2010/main" val="29796951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04257" y="124423"/>
            <a:ext cx="4047862" cy="482672"/>
          </a:xfrm>
        </p:spPr>
        <p:txBody>
          <a:bodyPr/>
          <a:lstStyle/>
          <a:p>
            <a:r>
              <a:rPr lang="en-GB" u="sng" dirty="0"/>
              <a:t>GOOD WORK</a:t>
            </a:r>
          </a:p>
        </p:txBody>
      </p:sp>
    </p:spTree>
    <p:extLst>
      <p:ext uri="{BB962C8B-B14F-4D97-AF65-F5344CB8AC3E}">
        <p14:creationId xmlns:p14="http://schemas.microsoft.com/office/powerpoint/2010/main" val="8364346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85059" y="156126"/>
            <a:ext cx="2094807" cy="482672"/>
          </a:xfrm>
        </p:spPr>
        <p:txBody>
          <a:bodyPr>
            <a:normAutofit fontScale="90000"/>
          </a:bodyPr>
          <a:lstStyle/>
          <a:p>
            <a:r>
              <a:rPr lang="en-GB" u="sng" dirty="0"/>
              <a:t>Coming up</a:t>
            </a:r>
          </a:p>
        </p:txBody>
      </p:sp>
      <p:sp>
        <p:nvSpPr>
          <p:cNvPr id="9" name="TextBox 8"/>
          <p:cNvSpPr txBox="1"/>
          <p:nvPr/>
        </p:nvSpPr>
        <p:spPr>
          <a:xfrm>
            <a:off x="256583" y="1778291"/>
            <a:ext cx="2630978" cy="775405"/>
          </a:xfrm>
          <a:prstGeom prst="rect">
            <a:avLst/>
          </a:prstGeom>
          <a:noFill/>
        </p:spPr>
        <p:txBody>
          <a:bodyPr wrap="square" rtlCol="0">
            <a:spAutoFit/>
          </a:bodyPr>
          <a:lstStyle/>
          <a:p>
            <a:r>
              <a:rPr lang="en-GB" sz="1400" b="1" u="sng" dirty="0">
                <a:solidFill>
                  <a:schemeClr val="bg1"/>
                </a:solidFill>
              </a:rPr>
              <a:t>Next Ward Panel</a:t>
            </a:r>
          </a:p>
          <a:p>
            <a:endParaRPr lang="en-GB" sz="1013" b="1" u="sng" dirty="0">
              <a:solidFill>
                <a:schemeClr val="bg1"/>
              </a:solidFill>
            </a:endParaRPr>
          </a:p>
          <a:p>
            <a:endParaRPr lang="en-GB" sz="1013" dirty="0"/>
          </a:p>
          <a:p>
            <a:endParaRPr lang="en-GB" sz="1013" dirty="0"/>
          </a:p>
        </p:txBody>
      </p:sp>
      <p:sp>
        <p:nvSpPr>
          <p:cNvPr id="5" name="TextBox 4">
            <a:extLst>
              <a:ext uri="{FF2B5EF4-FFF2-40B4-BE49-F238E27FC236}">
                <a16:creationId xmlns:a16="http://schemas.microsoft.com/office/drawing/2014/main" id="{A70712D9-9AB0-F70C-9B34-6742F110CD0F}"/>
              </a:ext>
            </a:extLst>
          </p:cNvPr>
          <p:cNvSpPr txBox="1"/>
          <p:nvPr/>
        </p:nvSpPr>
        <p:spPr>
          <a:xfrm>
            <a:off x="256583" y="638798"/>
            <a:ext cx="4572000" cy="715581"/>
          </a:xfrm>
          <a:prstGeom prst="rect">
            <a:avLst/>
          </a:prstGeom>
          <a:noFill/>
        </p:spPr>
        <p:txBody>
          <a:bodyPr wrap="square">
            <a:spAutoFit/>
          </a:bodyPr>
          <a:lstStyle/>
          <a:p>
            <a:pPr algn="l" fontAlgn="base">
              <a:buNone/>
            </a:pPr>
            <a:r>
              <a:rPr lang="en-GB" b="0" i="0" dirty="0">
                <a:solidFill>
                  <a:schemeClr val="bg1"/>
                </a:solidFill>
                <a:effectLst/>
                <a:latin typeface="LatoWebBold"/>
              </a:rPr>
              <a:t>Cuppa with a Copper</a:t>
            </a:r>
          </a:p>
          <a:p>
            <a:pPr algn="l" fontAlgn="base">
              <a:buNone/>
            </a:pPr>
            <a:r>
              <a:rPr lang="en-GB" b="0" i="0" dirty="0">
                <a:solidFill>
                  <a:schemeClr val="bg1"/>
                </a:solidFill>
                <a:effectLst/>
                <a:latin typeface="Lato-Regular"/>
              </a:rPr>
              <a:t> 11:30AM - 12:30PM, Sat 23 May 2026</a:t>
            </a:r>
          </a:p>
          <a:p>
            <a:pPr algn="l" fontAlgn="base"/>
            <a:r>
              <a:rPr lang="en-GB" b="0" i="0" dirty="0">
                <a:solidFill>
                  <a:schemeClr val="bg1"/>
                </a:solidFill>
                <a:effectLst/>
                <a:latin typeface="Lato-Regular"/>
              </a:rPr>
              <a:t> Le Delice Cafe E17</a:t>
            </a:r>
          </a:p>
        </p:txBody>
      </p:sp>
      <p:sp>
        <p:nvSpPr>
          <p:cNvPr id="7" name="TextBox 6">
            <a:extLst>
              <a:ext uri="{FF2B5EF4-FFF2-40B4-BE49-F238E27FC236}">
                <a16:creationId xmlns:a16="http://schemas.microsoft.com/office/drawing/2014/main" id="{36CBF920-1BC0-C2BA-F7A9-8FFB890E7351}"/>
              </a:ext>
            </a:extLst>
          </p:cNvPr>
          <p:cNvSpPr txBox="1"/>
          <p:nvPr/>
        </p:nvSpPr>
        <p:spPr>
          <a:xfrm>
            <a:off x="4102443" y="1121470"/>
            <a:ext cx="4572000" cy="715581"/>
          </a:xfrm>
          <a:prstGeom prst="rect">
            <a:avLst/>
          </a:prstGeom>
          <a:noFill/>
        </p:spPr>
        <p:txBody>
          <a:bodyPr wrap="square">
            <a:spAutoFit/>
          </a:bodyPr>
          <a:lstStyle/>
          <a:p>
            <a:pPr algn="l" fontAlgn="base">
              <a:buNone/>
            </a:pPr>
            <a:r>
              <a:rPr lang="en-GB" b="0" i="0" dirty="0">
                <a:solidFill>
                  <a:schemeClr val="bg1"/>
                </a:solidFill>
                <a:effectLst/>
                <a:latin typeface="LatoWebBold"/>
              </a:rPr>
              <a:t>Cuppa with a Copper</a:t>
            </a:r>
          </a:p>
          <a:p>
            <a:pPr algn="l" fontAlgn="base">
              <a:buNone/>
            </a:pPr>
            <a:r>
              <a:rPr lang="en-GB" b="0" i="0" dirty="0">
                <a:solidFill>
                  <a:schemeClr val="bg1"/>
                </a:solidFill>
                <a:effectLst/>
                <a:latin typeface="Lato-Regular"/>
              </a:rPr>
              <a:t> 11:30AM - 12:30PM, Sat </a:t>
            </a:r>
            <a:r>
              <a:rPr lang="en-GB" dirty="0">
                <a:solidFill>
                  <a:schemeClr val="bg1"/>
                </a:solidFill>
                <a:latin typeface="Lato-Regular"/>
              </a:rPr>
              <a:t>27</a:t>
            </a:r>
            <a:r>
              <a:rPr lang="en-GB" b="0" i="0" dirty="0">
                <a:solidFill>
                  <a:schemeClr val="bg1"/>
                </a:solidFill>
                <a:effectLst/>
                <a:latin typeface="Lato-Regular"/>
              </a:rPr>
              <a:t> June 2026</a:t>
            </a:r>
          </a:p>
          <a:p>
            <a:pPr algn="l" fontAlgn="base"/>
            <a:r>
              <a:rPr lang="en-GB" b="0" i="0" dirty="0">
                <a:solidFill>
                  <a:schemeClr val="bg1"/>
                </a:solidFill>
                <a:effectLst/>
                <a:latin typeface="Lato-Regular"/>
              </a:rPr>
              <a:t> Le Delice Cafe E17</a:t>
            </a:r>
          </a:p>
        </p:txBody>
      </p:sp>
    </p:spTree>
    <p:extLst>
      <p:ext uri="{BB962C8B-B14F-4D97-AF65-F5344CB8AC3E}">
        <p14:creationId xmlns:p14="http://schemas.microsoft.com/office/powerpoint/2010/main" val="469148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F549926-7079-0B3C-D459-F62034E5FFE2}"/>
              </a:ext>
            </a:extLst>
          </p:cNvPr>
          <p:cNvPicPr>
            <a:picLocks noChangeAspect="1"/>
          </p:cNvPicPr>
          <p:nvPr/>
        </p:nvPicPr>
        <p:blipFill>
          <a:blip r:embed="rId2"/>
          <a:stretch>
            <a:fillRect/>
          </a:stretch>
        </p:blipFill>
        <p:spPr>
          <a:xfrm>
            <a:off x="0" y="1"/>
            <a:ext cx="9144000" cy="4458446"/>
          </a:xfrm>
          <a:prstGeom prst="rect">
            <a:avLst/>
          </a:prstGeom>
        </p:spPr>
      </p:pic>
    </p:spTree>
    <p:extLst>
      <p:ext uri="{BB962C8B-B14F-4D97-AF65-F5344CB8AC3E}">
        <p14:creationId xmlns:p14="http://schemas.microsoft.com/office/powerpoint/2010/main" val="15386333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88BDD4-D6EE-09E0-F9D8-E18A2CE2C308}"/>
              </a:ext>
            </a:extLst>
          </p:cNvPr>
          <p:cNvSpPr>
            <a:spLocks noGrp="1"/>
          </p:cNvSpPr>
          <p:nvPr>
            <p:ph type="ctrTitle"/>
          </p:nvPr>
        </p:nvSpPr>
        <p:spPr/>
        <p:txBody>
          <a:bodyPr/>
          <a:lstStyle/>
          <a:p>
            <a:endParaRPr lang="en-GB"/>
          </a:p>
        </p:txBody>
      </p:sp>
      <p:pic>
        <p:nvPicPr>
          <p:cNvPr id="3" name="Picture 2" descr="A close up of words&#10;&#10;AI-generated content may be incorrect.">
            <a:extLst>
              <a:ext uri="{FF2B5EF4-FFF2-40B4-BE49-F238E27FC236}">
                <a16:creationId xmlns:a16="http://schemas.microsoft.com/office/drawing/2014/main" id="{92142C9B-9429-BDFA-8418-C756A346A59B}"/>
              </a:ext>
            </a:extLst>
          </p:cNvPr>
          <p:cNvPicPr>
            <a:picLocks noChangeAspect="1"/>
          </p:cNvPicPr>
          <p:nvPr/>
        </p:nvPicPr>
        <p:blipFill>
          <a:blip r:embed="rId2"/>
          <a:stretch>
            <a:fillRect/>
          </a:stretch>
        </p:blipFill>
        <p:spPr>
          <a:xfrm>
            <a:off x="0" y="0"/>
            <a:ext cx="9144000" cy="4471059"/>
          </a:xfrm>
          <a:prstGeom prst="rect">
            <a:avLst/>
          </a:prstGeom>
        </p:spPr>
      </p:pic>
    </p:spTree>
    <p:extLst>
      <p:ext uri="{BB962C8B-B14F-4D97-AF65-F5344CB8AC3E}">
        <p14:creationId xmlns:p14="http://schemas.microsoft.com/office/powerpoint/2010/main" val="21994054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7F6AF6F-9048-382A-15AB-87EA66FBA40F}"/>
              </a:ext>
            </a:extLst>
          </p:cNvPr>
          <p:cNvPicPr>
            <a:picLocks noChangeAspect="1"/>
          </p:cNvPicPr>
          <p:nvPr/>
        </p:nvPicPr>
        <p:blipFill>
          <a:blip r:embed="rId2"/>
          <a:stretch>
            <a:fillRect/>
          </a:stretch>
        </p:blipFill>
        <p:spPr>
          <a:xfrm>
            <a:off x="0" y="0"/>
            <a:ext cx="9144000" cy="4470400"/>
          </a:xfrm>
          <a:prstGeom prst="rect">
            <a:avLst/>
          </a:prstGeom>
        </p:spPr>
      </p:pic>
    </p:spTree>
    <p:extLst>
      <p:ext uri="{BB962C8B-B14F-4D97-AF65-F5344CB8AC3E}">
        <p14:creationId xmlns:p14="http://schemas.microsoft.com/office/powerpoint/2010/main" val="41615496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6644C80-F204-005D-1B6A-DDCDDDD78214}"/>
              </a:ext>
            </a:extLst>
          </p:cNvPr>
          <p:cNvPicPr>
            <a:picLocks noChangeAspect="1"/>
          </p:cNvPicPr>
          <p:nvPr/>
        </p:nvPicPr>
        <p:blipFill>
          <a:blip r:embed="rId2"/>
          <a:stretch>
            <a:fillRect/>
          </a:stretch>
        </p:blipFill>
        <p:spPr>
          <a:xfrm>
            <a:off x="0" y="1"/>
            <a:ext cx="9144000" cy="4464423"/>
          </a:xfrm>
          <a:prstGeom prst="rect">
            <a:avLst/>
          </a:prstGeom>
        </p:spPr>
      </p:pic>
    </p:spTree>
    <p:extLst>
      <p:ext uri="{BB962C8B-B14F-4D97-AF65-F5344CB8AC3E}">
        <p14:creationId xmlns:p14="http://schemas.microsoft.com/office/powerpoint/2010/main" val="24381051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0755EDE-EAAA-DD07-1747-BD10B4D48C57}"/>
              </a:ext>
            </a:extLst>
          </p:cNvPr>
          <p:cNvPicPr>
            <a:picLocks noChangeAspect="1"/>
          </p:cNvPicPr>
          <p:nvPr/>
        </p:nvPicPr>
        <p:blipFill>
          <a:blip r:embed="rId2"/>
          <a:stretch>
            <a:fillRect/>
          </a:stretch>
        </p:blipFill>
        <p:spPr>
          <a:xfrm>
            <a:off x="0" y="1"/>
            <a:ext cx="9144000" cy="4482352"/>
          </a:xfrm>
          <a:prstGeom prst="rect">
            <a:avLst/>
          </a:prstGeom>
        </p:spPr>
      </p:pic>
    </p:spTree>
    <p:extLst>
      <p:ext uri="{BB962C8B-B14F-4D97-AF65-F5344CB8AC3E}">
        <p14:creationId xmlns:p14="http://schemas.microsoft.com/office/powerpoint/2010/main" val="15045090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CC488DC-576F-9D40-7ACD-F38FB93EFFB0}"/>
              </a:ext>
            </a:extLst>
          </p:cNvPr>
          <p:cNvPicPr>
            <a:picLocks noChangeAspect="1"/>
          </p:cNvPicPr>
          <p:nvPr/>
        </p:nvPicPr>
        <p:blipFill>
          <a:blip r:embed="rId2"/>
          <a:stretch>
            <a:fillRect/>
          </a:stretch>
        </p:blipFill>
        <p:spPr>
          <a:xfrm>
            <a:off x="0" y="0"/>
            <a:ext cx="9144000" cy="4476376"/>
          </a:xfrm>
          <a:prstGeom prst="rect">
            <a:avLst/>
          </a:prstGeom>
        </p:spPr>
      </p:pic>
    </p:spTree>
    <p:extLst>
      <p:ext uri="{BB962C8B-B14F-4D97-AF65-F5344CB8AC3E}">
        <p14:creationId xmlns:p14="http://schemas.microsoft.com/office/powerpoint/2010/main" val="15637982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8ED5FE6-2993-3F45-669E-597F9DF49BF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52379" y="280936"/>
            <a:ext cx="6729506" cy="3642378"/>
          </a:xfrm>
          <a:prstGeom prst="rect">
            <a:avLst/>
          </a:prstGeom>
          <a:noFill/>
        </p:spPr>
      </p:pic>
    </p:spTree>
    <p:extLst>
      <p:ext uri="{BB962C8B-B14F-4D97-AF65-F5344CB8AC3E}">
        <p14:creationId xmlns:p14="http://schemas.microsoft.com/office/powerpoint/2010/main" val="18564866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63338" y="399672"/>
            <a:ext cx="8350712" cy="3046988"/>
          </a:xfrm>
          <a:prstGeom prst="rect">
            <a:avLst/>
          </a:prstGeom>
          <a:noFill/>
        </p:spPr>
        <p:txBody>
          <a:bodyPr wrap="square" rtlCol="0">
            <a:spAutoFit/>
          </a:bodyPr>
          <a:lstStyle/>
          <a:p>
            <a:pPr algn="ctr"/>
            <a:r>
              <a:rPr lang="en-GB" sz="2400" b="1" dirty="0">
                <a:solidFill>
                  <a:srgbClr val="FF0000"/>
                </a:solidFill>
              </a:rPr>
              <a:t>In Emergency -  999</a:t>
            </a:r>
          </a:p>
          <a:p>
            <a:pPr algn="ctr"/>
            <a:endParaRPr lang="en-GB" sz="2400" b="1" dirty="0"/>
          </a:p>
          <a:p>
            <a:pPr algn="ctr"/>
            <a:r>
              <a:rPr lang="en-GB" sz="2400" b="1" dirty="0"/>
              <a:t>No- Emergency -101 or online : </a:t>
            </a:r>
            <a:r>
              <a:rPr lang="en-GB" sz="2400" b="1" dirty="0">
                <a:hlinkClick r:id="rId2"/>
              </a:rPr>
              <a:t>https://www.met.police.uk/ro/report/ocr/af/how-to-report-a-crime/</a:t>
            </a:r>
            <a:endParaRPr lang="en-GB" sz="2400" b="1" dirty="0"/>
          </a:p>
          <a:p>
            <a:pPr algn="ctr"/>
            <a:endParaRPr lang="en-GB" sz="2400" b="1" dirty="0"/>
          </a:p>
          <a:p>
            <a:pPr algn="ctr"/>
            <a:r>
              <a:rPr lang="en-GB" sz="2400" b="1" dirty="0"/>
              <a:t>Contact: Chapel End Safer Neighbourhood Police Team email : </a:t>
            </a:r>
            <a:r>
              <a:rPr lang="en-GB" sz="2400" u="sng" dirty="0">
                <a:hlinkClick r:id="rId3"/>
              </a:rPr>
              <a:t>ChapelEnd@met.police.uk</a:t>
            </a:r>
            <a:endParaRPr lang="en-GB" sz="2400" b="1" dirty="0"/>
          </a:p>
        </p:txBody>
      </p:sp>
    </p:spTree>
    <p:extLst>
      <p:ext uri="{BB962C8B-B14F-4D97-AF65-F5344CB8AC3E}">
        <p14:creationId xmlns:p14="http://schemas.microsoft.com/office/powerpoint/2010/main" val="340221625"/>
      </p:ext>
    </p:extLst>
  </p:cSld>
  <p:clrMapOvr>
    <a:masterClrMapping/>
  </p:clrMapOvr>
</p:sld>
</file>

<file path=ppt/theme/theme1.xml><?xml version="1.0" encoding="utf-8"?>
<a:theme xmlns:a="http://schemas.openxmlformats.org/drawingml/2006/main" name="MPS_Master">
  <a:themeElements>
    <a:clrScheme name="MPS_Digital_Brand_Guidelines_FINAL_pdf">
      <a:dk1>
        <a:srgbClr val="000000"/>
      </a:dk1>
      <a:lt1>
        <a:srgbClr val="FFFFFF"/>
      </a:lt1>
      <a:dk2>
        <a:srgbClr val="0032A0"/>
      </a:dk2>
      <a:lt2>
        <a:srgbClr val="ABBAD1"/>
      </a:lt2>
      <a:accent1>
        <a:srgbClr val="A3C7E2"/>
      </a:accent1>
      <a:accent2>
        <a:srgbClr val="A1CFCA"/>
      </a:accent2>
      <a:accent3>
        <a:srgbClr val="7EA7AC"/>
      </a:accent3>
      <a:accent4>
        <a:srgbClr val="675DC6"/>
      </a:accent4>
      <a:accent5>
        <a:srgbClr val="101E8E"/>
      </a:accent5>
      <a:accent6>
        <a:srgbClr val="00386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MPS RGB (Extended)">
      <a:dk1>
        <a:srgbClr val="000000"/>
      </a:dk1>
      <a:lt1>
        <a:srgbClr val="FFFFFF"/>
      </a:lt1>
      <a:dk2>
        <a:srgbClr val="0033A1"/>
      </a:dk2>
      <a:lt2>
        <a:srgbClr val="63C3D1"/>
      </a:lt2>
      <a:accent1>
        <a:srgbClr val="3B5168"/>
      </a:accent1>
      <a:accent2>
        <a:srgbClr val="00699A"/>
      </a:accent2>
      <a:accent3>
        <a:srgbClr val="229863"/>
      </a:accent3>
      <a:accent4>
        <a:srgbClr val="6633CC"/>
      </a:accent4>
      <a:accent5>
        <a:srgbClr val="993399"/>
      </a:accent5>
      <a:accent6>
        <a:srgbClr val="F9B33C"/>
      </a:accent6>
      <a:hlink>
        <a:srgbClr val="0033A1"/>
      </a:hlink>
      <a:folHlink>
        <a:srgbClr val="63C3D1"/>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PS More Trust PPT Template" id="{59375B7F-48BA-434F-877A-44CC68EC5D3F}" vid="{0789980F-61D9-413C-BCCD-8F090E809D9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8021</TotalTime>
  <Words>1864</Words>
  <Application>Microsoft Office PowerPoint</Application>
  <PresentationFormat>On-screen Show (16:9)</PresentationFormat>
  <Paragraphs>251</Paragraphs>
  <Slides>30</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30</vt:i4>
      </vt:variant>
    </vt:vector>
  </HeadingPairs>
  <TitlesOfParts>
    <vt:vector size="39" baseType="lpstr">
      <vt:lpstr>Arial</vt:lpstr>
      <vt:lpstr>Arial Black</vt:lpstr>
      <vt:lpstr>Calibri</vt:lpstr>
      <vt:lpstr>Lato-Regular</vt:lpstr>
      <vt:lpstr>LatoWebBold</vt:lpstr>
      <vt:lpstr>System Font Regular</vt:lpstr>
      <vt:lpstr>Wingdings</vt:lpstr>
      <vt:lpstr>MPS_Master</vt:lpstr>
      <vt:lpstr>1_Office Theme</vt:lpstr>
      <vt:lpstr>CHAPEL END WARD PANEL MEETING</vt:lpstr>
      <vt:lpstr>CHAPEL END SNT</vt:lpstr>
      <vt:lpstr>WARD PRIORITIES &amp; Next Ward Panel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Emerging Trends</vt:lpstr>
      <vt:lpstr>PowerPoint Presentation</vt:lpstr>
      <vt:lpstr>PLANNED OPERATIONS</vt:lpstr>
      <vt:lpstr>GOOD WORK</vt:lpstr>
      <vt:lpstr>Coming up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Laura Eaton</dc:creator>
  <cp:keywords/>
  <dc:description/>
  <cp:lastModifiedBy>Abdelkader Mamdouh I.M - NE-CU</cp:lastModifiedBy>
  <cp:revision>205</cp:revision>
  <dcterms:created xsi:type="dcterms:W3CDTF">2017-10-04T09:18:25Z</dcterms:created>
  <dcterms:modified xsi:type="dcterms:W3CDTF">2026-05-14T13:47:31Z</dcterms:modified>
  <cp:category/>
</cp:coreProperties>
</file>