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8" r:id="rId5"/>
    <p:sldId id="259" r:id="rId6"/>
  </p:sldIdLst>
  <p:sldSz cx="7559675" cy="10691813"/>
  <p:notesSz cx="6669088" cy="9926638"/>
  <p:defaultTextStyle>
    <a:defPPr>
      <a:defRPr lang="en-US"/>
    </a:defPPr>
    <a:lvl1pPr marL="0" algn="l" defTabSz="323286" rtl="0" eaLnBrk="1" latinLnBrk="0" hangingPunct="1">
      <a:defRPr sz="1273" kern="1200">
        <a:solidFill>
          <a:schemeClr val="tx1"/>
        </a:solidFill>
        <a:latin typeface="+mn-lt"/>
        <a:ea typeface="+mn-ea"/>
        <a:cs typeface="+mn-cs"/>
      </a:defRPr>
    </a:lvl1pPr>
    <a:lvl2pPr marL="323286" algn="l" defTabSz="323286" rtl="0" eaLnBrk="1" latinLnBrk="0" hangingPunct="1">
      <a:defRPr sz="1273" kern="1200">
        <a:solidFill>
          <a:schemeClr val="tx1"/>
        </a:solidFill>
        <a:latin typeface="+mn-lt"/>
        <a:ea typeface="+mn-ea"/>
        <a:cs typeface="+mn-cs"/>
      </a:defRPr>
    </a:lvl2pPr>
    <a:lvl3pPr marL="646572" algn="l" defTabSz="323286" rtl="0" eaLnBrk="1" latinLnBrk="0" hangingPunct="1">
      <a:defRPr sz="1273" kern="1200">
        <a:solidFill>
          <a:schemeClr val="tx1"/>
        </a:solidFill>
        <a:latin typeface="+mn-lt"/>
        <a:ea typeface="+mn-ea"/>
        <a:cs typeface="+mn-cs"/>
      </a:defRPr>
    </a:lvl3pPr>
    <a:lvl4pPr marL="969858" algn="l" defTabSz="323286" rtl="0" eaLnBrk="1" latinLnBrk="0" hangingPunct="1">
      <a:defRPr sz="1273" kern="1200">
        <a:solidFill>
          <a:schemeClr val="tx1"/>
        </a:solidFill>
        <a:latin typeface="+mn-lt"/>
        <a:ea typeface="+mn-ea"/>
        <a:cs typeface="+mn-cs"/>
      </a:defRPr>
    </a:lvl4pPr>
    <a:lvl5pPr marL="1293144" algn="l" defTabSz="323286" rtl="0" eaLnBrk="1" latinLnBrk="0" hangingPunct="1">
      <a:defRPr sz="1273" kern="1200">
        <a:solidFill>
          <a:schemeClr val="tx1"/>
        </a:solidFill>
        <a:latin typeface="+mn-lt"/>
        <a:ea typeface="+mn-ea"/>
        <a:cs typeface="+mn-cs"/>
      </a:defRPr>
    </a:lvl5pPr>
    <a:lvl6pPr marL="1616431" algn="l" defTabSz="323286" rtl="0" eaLnBrk="1" latinLnBrk="0" hangingPunct="1">
      <a:defRPr sz="1273" kern="1200">
        <a:solidFill>
          <a:schemeClr val="tx1"/>
        </a:solidFill>
        <a:latin typeface="+mn-lt"/>
        <a:ea typeface="+mn-ea"/>
        <a:cs typeface="+mn-cs"/>
      </a:defRPr>
    </a:lvl6pPr>
    <a:lvl7pPr marL="1939717" algn="l" defTabSz="323286" rtl="0" eaLnBrk="1" latinLnBrk="0" hangingPunct="1">
      <a:defRPr sz="1273" kern="1200">
        <a:solidFill>
          <a:schemeClr val="tx1"/>
        </a:solidFill>
        <a:latin typeface="+mn-lt"/>
        <a:ea typeface="+mn-ea"/>
        <a:cs typeface="+mn-cs"/>
      </a:defRPr>
    </a:lvl7pPr>
    <a:lvl8pPr marL="2263003" algn="l" defTabSz="323286" rtl="0" eaLnBrk="1" latinLnBrk="0" hangingPunct="1">
      <a:defRPr sz="1273" kern="1200">
        <a:solidFill>
          <a:schemeClr val="tx1"/>
        </a:solidFill>
        <a:latin typeface="+mn-lt"/>
        <a:ea typeface="+mn-ea"/>
        <a:cs typeface="+mn-cs"/>
      </a:defRPr>
    </a:lvl8pPr>
    <a:lvl9pPr marL="2586289" algn="l" defTabSz="323286" rtl="0" eaLnBrk="1" latinLnBrk="0" hangingPunct="1">
      <a:defRPr sz="127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54A2"/>
    <a:srgbClr val="1D3D90"/>
    <a:srgbClr val="0033A1"/>
    <a:srgbClr val="006A9A"/>
    <a:srgbClr val="993399"/>
    <a:srgbClr val="66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54" d="100"/>
          <a:sy n="54" d="100"/>
        </p:scale>
        <p:origin x="1744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1026" y="5981700"/>
            <a:ext cx="7558649" cy="3632200"/>
          </a:xfrm>
          <a:prstGeom prst="rect">
            <a:avLst/>
          </a:prstGeom>
          <a:solidFill>
            <a:srgbClr val="0154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154A2"/>
              </a:solidFill>
            </a:endParaRPr>
          </a:p>
        </p:txBody>
      </p:sp>
      <p:sp>
        <p:nvSpPr>
          <p:cNvPr id="6" name="TextBox 5"/>
          <p:cNvSpPr txBox="1"/>
          <p:nvPr userDrawn="1"/>
        </p:nvSpPr>
        <p:spPr>
          <a:xfrm>
            <a:off x="3929250" y="1195775"/>
            <a:ext cx="304220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dirty="0">
                <a:solidFill>
                  <a:srgbClr val="0154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click</a:t>
            </a:r>
            <a:r>
              <a:rPr lang="en-GB" sz="2400" baseline="0" dirty="0">
                <a:solidFill>
                  <a:srgbClr val="0154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the Home tab in PowerPoint’s tool ribbon and select the ‘New Slide’ drop down to choose a template to use.</a:t>
            </a:r>
          </a:p>
          <a:p>
            <a:pPr algn="l"/>
            <a:endParaRPr lang="en-GB" sz="2400" baseline="0" dirty="0">
              <a:solidFill>
                <a:srgbClr val="0154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2400" b="1" baseline="0" dirty="0">
                <a:solidFill>
                  <a:srgbClr val="0154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Once you have selected a template, please delete this slide.</a:t>
            </a:r>
            <a:endParaRPr lang="en-GB" sz="2400" b="1" dirty="0">
              <a:solidFill>
                <a:srgbClr val="0154A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35" y="7023099"/>
            <a:ext cx="1536818" cy="217361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284" y="7023099"/>
            <a:ext cx="1536818" cy="21736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533" y="7023099"/>
            <a:ext cx="1536818" cy="21736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782" y="7023099"/>
            <a:ext cx="1536818" cy="2173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439"/>
          <a:stretch/>
        </p:blipFill>
        <p:spPr>
          <a:xfrm>
            <a:off x="1026" y="9777798"/>
            <a:ext cx="7558649" cy="915466"/>
          </a:xfrm>
          <a:prstGeom prst="rect">
            <a:avLst/>
          </a:prstGeom>
        </p:spPr>
      </p:pic>
      <p:sp>
        <p:nvSpPr>
          <p:cNvPr id="13" name="TextBox 12"/>
          <p:cNvSpPr txBox="1"/>
          <p:nvPr userDrawn="1"/>
        </p:nvSpPr>
        <p:spPr>
          <a:xfrm>
            <a:off x="291035" y="6240790"/>
            <a:ext cx="561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Templates available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387902" y="426928"/>
            <a:ext cx="561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b="1" dirty="0">
                <a:solidFill>
                  <a:srgbClr val="0154A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 Me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509" b="17843"/>
          <a:stretch/>
        </p:blipFill>
        <p:spPr>
          <a:xfrm>
            <a:off x="291035" y="1195775"/>
            <a:ext cx="3348067" cy="4518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967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8" t="2347" r="7623" b="17819"/>
          <a:stretch/>
        </p:blipFill>
        <p:spPr>
          <a:xfrm>
            <a:off x="0" y="-22033"/>
            <a:ext cx="7559674" cy="10674072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7112908"/>
            <a:ext cx="7559675" cy="2704080"/>
          </a:xfrm>
          <a:prstGeom prst="rect">
            <a:avLst/>
          </a:prstGeom>
          <a:solidFill>
            <a:srgbClr val="006A9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sp>
        <p:nvSpPr>
          <p:cNvPr id="9" name="Rectangle 8"/>
          <p:cNvSpPr/>
          <p:nvPr userDrawn="1"/>
        </p:nvSpPr>
        <p:spPr>
          <a:xfrm>
            <a:off x="566976" y="1410825"/>
            <a:ext cx="6425724" cy="607438"/>
          </a:xfrm>
          <a:prstGeom prst="rect">
            <a:avLst/>
          </a:prstGeom>
          <a:solidFill>
            <a:srgbClr val="0154A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sp>
        <p:nvSpPr>
          <p:cNvPr id="10" name="Rectangle 9"/>
          <p:cNvSpPr/>
          <p:nvPr userDrawn="1"/>
        </p:nvSpPr>
        <p:spPr>
          <a:xfrm rot="-120000">
            <a:off x="573457" y="593343"/>
            <a:ext cx="6414455" cy="760279"/>
          </a:xfrm>
          <a:prstGeom prst="rect">
            <a:avLst/>
          </a:prstGeom>
          <a:solidFill>
            <a:srgbClr val="006A9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439"/>
          <a:stretch/>
        </p:blipFill>
        <p:spPr>
          <a:xfrm>
            <a:off x="1026" y="9777798"/>
            <a:ext cx="7558649" cy="915466"/>
          </a:xfrm>
          <a:prstGeom prst="rect">
            <a:avLst/>
          </a:prstGeom>
        </p:spPr>
      </p:pic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566976" y="1527651"/>
            <a:ext cx="6425724" cy="516404"/>
          </a:xfrm>
        </p:spPr>
        <p:txBody>
          <a:bodyPr anchor="ctr">
            <a:noAutofit/>
          </a:bodyPr>
          <a:lstStyle>
            <a:lvl1pPr marL="0" indent="0" algn="ctr">
              <a:buNone/>
              <a:defRPr sz="3394" spc="212" baseline="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en-US" dirty="0"/>
              <a:t>NAME OF EVENT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 rot="-120000">
            <a:off x="565417" y="685931"/>
            <a:ext cx="6426959" cy="7386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4243" spc="212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en-US" dirty="0"/>
              <a:t>Borough</a:t>
            </a:r>
            <a:endParaRPr lang="en-GB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554487" y="7417203"/>
            <a:ext cx="6444304" cy="798578"/>
          </a:xfrm>
        </p:spPr>
        <p:txBody>
          <a:bodyPr>
            <a:normAutofit/>
          </a:bodyPr>
          <a:lstStyle>
            <a:lvl1pPr marL="0" marR="0" indent="0" algn="l" defTabSz="756037" rtl="0" eaLnBrk="1" fontAlgn="auto" latinLnBrk="0" hangingPunct="1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8018" indent="0">
              <a:buNone/>
              <a:defRPr sz="1697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756037" indent="0">
              <a:buNone/>
              <a:defRPr sz="1697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134055" indent="0">
              <a:buNone/>
              <a:defRPr sz="1697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12074" indent="0">
              <a:buNone/>
              <a:defRPr sz="1697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756037" rtl="0" eaLnBrk="1" fontAlgn="auto" latinLnBrk="0" hangingPunct="1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Explanation of what the event will involve. </a:t>
            </a:r>
            <a:r>
              <a:rPr lang="en-US" dirty="0" err="1"/>
              <a:t>Velestiis</a:t>
            </a:r>
            <a:r>
              <a:rPr lang="en-US" dirty="0"/>
              <a:t> </a:t>
            </a:r>
            <a:r>
              <a:rPr lang="en-US" dirty="0" err="1"/>
              <a:t>dio</a:t>
            </a:r>
            <a:r>
              <a:rPr lang="en-US" dirty="0"/>
              <a:t>. Et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lacerit</a:t>
            </a:r>
            <a:r>
              <a:rPr lang="en-US" dirty="0"/>
              <a:t>, </a:t>
            </a:r>
            <a:r>
              <a:rPr lang="en-US" dirty="0" err="1"/>
              <a:t>occum</a:t>
            </a:r>
            <a:r>
              <a:rPr lang="en-US" dirty="0"/>
              <a:t> </a:t>
            </a:r>
            <a:r>
              <a:rPr lang="en-US" dirty="0" err="1"/>
              <a:t>hitatem</a:t>
            </a:r>
            <a:r>
              <a:rPr lang="en-US" dirty="0"/>
              <a:t> </a:t>
            </a:r>
            <a:r>
              <a:rPr lang="en-US" dirty="0" err="1"/>
              <a:t>remqui</a:t>
            </a:r>
            <a:r>
              <a:rPr lang="en-US" dirty="0"/>
              <a:t> </a:t>
            </a:r>
            <a:r>
              <a:rPr lang="en-US" dirty="0" err="1"/>
              <a:t>bea</a:t>
            </a:r>
            <a:r>
              <a:rPr lang="en-US" dirty="0"/>
              <a:t> </a:t>
            </a:r>
            <a:r>
              <a:rPr lang="en-US" dirty="0" err="1"/>
              <a:t>consenimus</a:t>
            </a:r>
            <a:r>
              <a:rPr lang="en-US" dirty="0"/>
              <a:t>. </a:t>
            </a:r>
            <a:r>
              <a:rPr lang="en-US" dirty="0" err="1"/>
              <a:t>Velestiis</a:t>
            </a:r>
            <a:r>
              <a:rPr lang="en-US" dirty="0"/>
              <a:t> </a:t>
            </a:r>
            <a:r>
              <a:rPr lang="en-US" dirty="0" err="1"/>
              <a:t>dio</a:t>
            </a:r>
            <a:r>
              <a:rPr lang="en-US" dirty="0"/>
              <a:t>. Et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lacerit</a:t>
            </a:r>
            <a:r>
              <a:rPr lang="en-US" dirty="0"/>
              <a:t>, </a:t>
            </a:r>
            <a:r>
              <a:rPr lang="en-US" dirty="0" err="1"/>
              <a:t>occum</a:t>
            </a:r>
            <a:r>
              <a:rPr lang="en-US" dirty="0"/>
              <a:t> </a:t>
            </a:r>
            <a:r>
              <a:rPr lang="en-US" dirty="0" err="1"/>
              <a:t>hitatem</a:t>
            </a:r>
            <a:r>
              <a:rPr lang="en-US" dirty="0"/>
              <a:t> </a:t>
            </a:r>
            <a:r>
              <a:rPr lang="en-US" dirty="0" err="1"/>
              <a:t>remqui</a:t>
            </a:r>
            <a:r>
              <a:rPr lang="en-US" dirty="0"/>
              <a:t> </a:t>
            </a:r>
            <a:r>
              <a:rPr lang="en-US" dirty="0" err="1"/>
              <a:t>bea</a:t>
            </a:r>
            <a:r>
              <a:rPr lang="en-US" dirty="0"/>
              <a:t> </a:t>
            </a:r>
            <a:r>
              <a:rPr lang="en-US" dirty="0" err="1"/>
              <a:t>consenimus</a:t>
            </a:r>
            <a:r>
              <a:rPr lang="en-US" dirty="0"/>
              <a:t>.</a:t>
            </a:r>
            <a:endParaRPr lang="en-GB" dirty="0"/>
          </a:p>
          <a:p>
            <a:pPr lvl="0"/>
            <a:endParaRPr lang="en-GB" dirty="0"/>
          </a:p>
        </p:txBody>
      </p:sp>
      <p:sp>
        <p:nvSpPr>
          <p:cNvPr id="18" name="TextBox 17"/>
          <p:cNvSpPr txBox="1"/>
          <p:nvPr userDrawn="1"/>
        </p:nvSpPr>
        <p:spPr>
          <a:xfrm>
            <a:off x="554488" y="8279374"/>
            <a:ext cx="1689537" cy="375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lnSpc>
                <a:spcPct val="150000"/>
              </a:lnSpc>
              <a:buSzPts val="3200"/>
              <a:buFont typeface="Arial" panose="020B0604020202020204" pitchFamily="34" charset="0"/>
              <a:buNone/>
            </a:pPr>
            <a:r>
              <a:rPr lang="en-GB" sz="1400" b="1" i="0" u="none" strike="noStrike" kern="1200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Date: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1754723" y="8357231"/>
            <a:ext cx="5237976" cy="280006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8018" indent="0">
              <a:buNone/>
              <a:defRPr/>
            </a:lvl2pPr>
            <a:lvl3pPr marL="756037" indent="0">
              <a:buNone/>
              <a:defRPr/>
            </a:lvl3pPr>
            <a:lvl4pPr marL="1134055" indent="0">
              <a:buNone/>
              <a:defRPr/>
            </a:lvl4pPr>
            <a:lvl5pPr marL="1512074" indent="0">
              <a:buNone/>
              <a:defRPr/>
            </a:lvl5pPr>
          </a:lstStyle>
          <a:p>
            <a:pPr lvl="0"/>
            <a:r>
              <a:rPr lang="en-US" dirty="0"/>
              <a:t>Date of event</a:t>
            </a:r>
            <a:endParaRPr lang="en-GB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4" hasCustomPrompt="1"/>
          </p:nvPr>
        </p:nvSpPr>
        <p:spPr>
          <a:xfrm>
            <a:off x="1754723" y="9077953"/>
            <a:ext cx="5237977" cy="586448"/>
          </a:xfrm>
        </p:spPr>
        <p:txBody>
          <a:bodyPr>
            <a:noAutofit/>
          </a:bodyPr>
          <a:lstStyle>
            <a:lvl1pPr marL="0" indent="0">
              <a:buNone/>
              <a:defRPr sz="14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8018" indent="0">
              <a:buNone/>
              <a:defRPr sz="1414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756037" indent="0">
              <a:buNone/>
              <a:defRPr sz="1414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134055" indent="0">
              <a:buNone/>
              <a:defRPr sz="1414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12074" indent="0">
              <a:buNone/>
              <a:defRPr sz="1414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Address of event</a:t>
            </a:r>
            <a:endParaRPr lang="en-GB" dirty="0"/>
          </a:p>
        </p:txBody>
      </p:sp>
      <p:sp>
        <p:nvSpPr>
          <p:cNvPr id="2" name="Rectangle 1"/>
          <p:cNvSpPr/>
          <p:nvPr userDrawn="1"/>
        </p:nvSpPr>
        <p:spPr>
          <a:xfrm>
            <a:off x="554488" y="8993273"/>
            <a:ext cx="987771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0">
              <a:lnSpc>
                <a:spcPct val="150000"/>
              </a:lnSpc>
              <a:buSzPts val="3200"/>
              <a:buFont typeface="Arial" panose="020B0604020202020204" pitchFamily="34" charset="0"/>
              <a:buNone/>
            </a:pPr>
            <a:r>
              <a:rPr lang="en-GB" sz="1400" b="1" i="0" u="none" strike="noStrike" kern="1200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Location: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554488" y="8635410"/>
            <a:ext cx="1689537" cy="375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lnSpc>
                <a:spcPct val="150000"/>
              </a:lnSpc>
              <a:buSzPts val="3200"/>
              <a:buFont typeface="Arial" panose="020B0604020202020204" pitchFamily="34" charset="0"/>
              <a:buNone/>
            </a:pPr>
            <a:r>
              <a:rPr lang="en-GB" sz="1400" b="1" i="0" u="none" strike="noStrike" kern="1200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Time: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1754723" y="8713788"/>
            <a:ext cx="5244502" cy="279485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Time of event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78679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96" userDrawn="1">
          <p15:clr>
            <a:srgbClr val="FBAE40"/>
          </p15:clr>
        </p15:guide>
        <p15:guide id="2" pos="2381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30" t="1926" r="26700" b="15717"/>
          <a:stretch/>
        </p:blipFill>
        <p:spPr>
          <a:xfrm>
            <a:off x="-1" y="0"/>
            <a:ext cx="7559675" cy="10026595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7112908"/>
            <a:ext cx="7559675" cy="2704080"/>
          </a:xfrm>
          <a:prstGeom prst="rect">
            <a:avLst/>
          </a:prstGeom>
          <a:solidFill>
            <a:srgbClr val="006A9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sp>
        <p:nvSpPr>
          <p:cNvPr id="9" name="Rectangle 8"/>
          <p:cNvSpPr/>
          <p:nvPr userDrawn="1"/>
        </p:nvSpPr>
        <p:spPr>
          <a:xfrm>
            <a:off x="566976" y="1410825"/>
            <a:ext cx="6425724" cy="607438"/>
          </a:xfrm>
          <a:prstGeom prst="rect">
            <a:avLst/>
          </a:prstGeom>
          <a:solidFill>
            <a:srgbClr val="0154A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sp>
        <p:nvSpPr>
          <p:cNvPr id="10" name="Rectangle 9"/>
          <p:cNvSpPr/>
          <p:nvPr userDrawn="1"/>
        </p:nvSpPr>
        <p:spPr>
          <a:xfrm rot="-120000">
            <a:off x="573457" y="593343"/>
            <a:ext cx="6414455" cy="760279"/>
          </a:xfrm>
          <a:prstGeom prst="rect">
            <a:avLst/>
          </a:prstGeom>
          <a:solidFill>
            <a:srgbClr val="006A9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439"/>
          <a:stretch/>
        </p:blipFill>
        <p:spPr>
          <a:xfrm>
            <a:off x="1026" y="9777798"/>
            <a:ext cx="7558649" cy="915466"/>
          </a:xfrm>
          <a:prstGeom prst="rect">
            <a:avLst/>
          </a:prstGeom>
        </p:spPr>
      </p:pic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566976" y="1527651"/>
            <a:ext cx="6425724" cy="516404"/>
          </a:xfrm>
        </p:spPr>
        <p:txBody>
          <a:bodyPr anchor="ctr">
            <a:noAutofit/>
          </a:bodyPr>
          <a:lstStyle>
            <a:lvl1pPr marL="0" indent="0" algn="ctr">
              <a:buNone/>
              <a:defRPr sz="3394" spc="212" baseline="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en-US" dirty="0"/>
              <a:t>NAME OF EVENT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 rot="-120000">
            <a:off x="565417" y="685931"/>
            <a:ext cx="6426959" cy="7386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4243" spc="212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en-US" dirty="0"/>
              <a:t>Borough</a:t>
            </a:r>
            <a:endParaRPr lang="en-GB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554487" y="7417203"/>
            <a:ext cx="6444304" cy="798578"/>
          </a:xfrm>
        </p:spPr>
        <p:txBody>
          <a:bodyPr>
            <a:normAutofit/>
          </a:bodyPr>
          <a:lstStyle>
            <a:lvl1pPr marL="0" marR="0" indent="0" algn="l" defTabSz="756037" rtl="0" eaLnBrk="1" fontAlgn="auto" latinLnBrk="0" hangingPunct="1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8018" indent="0">
              <a:buNone/>
              <a:defRPr sz="1697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756037" indent="0">
              <a:buNone/>
              <a:defRPr sz="1697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134055" indent="0">
              <a:buNone/>
              <a:defRPr sz="1697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12074" indent="0">
              <a:buNone/>
              <a:defRPr sz="1697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756037" rtl="0" eaLnBrk="1" fontAlgn="auto" latinLnBrk="0" hangingPunct="1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Explanation of what the event will involve. </a:t>
            </a:r>
            <a:r>
              <a:rPr lang="en-US" dirty="0" err="1"/>
              <a:t>Velestiis</a:t>
            </a:r>
            <a:r>
              <a:rPr lang="en-US" dirty="0"/>
              <a:t> </a:t>
            </a:r>
            <a:r>
              <a:rPr lang="en-US" dirty="0" err="1"/>
              <a:t>dio</a:t>
            </a:r>
            <a:r>
              <a:rPr lang="en-US" dirty="0"/>
              <a:t>. Et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lacerit</a:t>
            </a:r>
            <a:r>
              <a:rPr lang="en-US" dirty="0"/>
              <a:t>, </a:t>
            </a:r>
            <a:r>
              <a:rPr lang="en-US" dirty="0" err="1"/>
              <a:t>occum</a:t>
            </a:r>
            <a:r>
              <a:rPr lang="en-US" dirty="0"/>
              <a:t> </a:t>
            </a:r>
            <a:r>
              <a:rPr lang="en-US" dirty="0" err="1"/>
              <a:t>hitatem</a:t>
            </a:r>
            <a:r>
              <a:rPr lang="en-US" dirty="0"/>
              <a:t> </a:t>
            </a:r>
            <a:r>
              <a:rPr lang="en-US" dirty="0" err="1"/>
              <a:t>remqui</a:t>
            </a:r>
            <a:r>
              <a:rPr lang="en-US" dirty="0"/>
              <a:t> </a:t>
            </a:r>
            <a:r>
              <a:rPr lang="en-US" dirty="0" err="1"/>
              <a:t>bea</a:t>
            </a:r>
            <a:r>
              <a:rPr lang="en-US" dirty="0"/>
              <a:t> </a:t>
            </a:r>
            <a:r>
              <a:rPr lang="en-US" dirty="0" err="1"/>
              <a:t>consenimus</a:t>
            </a:r>
            <a:r>
              <a:rPr lang="en-US" dirty="0"/>
              <a:t>. </a:t>
            </a:r>
            <a:r>
              <a:rPr lang="en-US" dirty="0" err="1"/>
              <a:t>Velestiis</a:t>
            </a:r>
            <a:r>
              <a:rPr lang="en-US" dirty="0"/>
              <a:t> </a:t>
            </a:r>
            <a:r>
              <a:rPr lang="en-US" dirty="0" err="1"/>
              <a:t>dio</a:t>
            </a:r>
            <a:r>
              <a:rPr lang="en-US" dirty="0"/>
              <a:t>. Et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lacerit</a:t>
            </a:r>
            <a:r>
              <a:rPr lang="en-US" dirty="0"/>
              <a:t>, </a:t>
            </a:r>
            <a:r>
              <a:rPr lang="en-US" dirty="0" err="1"/>
              <a:t>occum</a:t>
            </a:r>
            <a:r>
              <a:rPr lang="en-US" dirty="0"/>
              <a:t> </a:t>
            </a:r>
            <a:r>
              <a:rPr lang="en-US" dirty="0" err="1"/>
              <a:t>hitatem</a:t>
            </a:r>
            <a:r>
              <a:rPr lang="en-US" dirty="0"/>
              <a:t> </a:t>
            </a:r>
            <a:r>
              <a:rPr lang="en-US" dirty="0" err="1"/>
              <a:t>remqui</a:t>
            </a:r>
            <a:r>
              <a:rPr lang="en-US" dirty="0"/>
              <a:t> </a:t>
            </a:r>
            <a:r>
              <a:rPr lang="en-US" dirty="0" err="1"/>
              <a:t>bea</a:t>
            </a:r>
            <a:r>
              <a:rPr lang="en-US" dirty="0"/>
              <a:t> </a:t>
            </a:r>
            <a:r>
              <a:rPr lang="en-US" dirty="0" err="1"/>
              <a:t>consenimus</a:t>
            </a:r>
            <a:r>
              <a:rPr lang="en-US" dirty="0"/>
              <a:t>.</a:t>
            </a:r>
            <a:endParaRPr lang="en-GB" dirty="0"/>
          </a:p>
          <a:p>
            <a:pPr lvl="0"/>
            <a:endParaRPr lang="en-GB" dirty="0"/>
          </a:p>
        </p:txBody>
      </p:sp>
      <p:sp>
        <p:nvSpPr>
          <p:cNvPr id="18" name="TextBox 17"/>
          <p:cNvSpPr txBox="1"/>
          <p:nvPr userDrawn="1"/>
        </p:nvSpPr>
        <p:spPr>
          <a:xfrm>
            <a:off x="554488" y="8279374"/>
            <a:ext cx="1689537" cy="375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lnSpc>
                <a:spcPct val="150000"/>
              </a:lnSpc>
              <a:buSzPts val="3200"/>
              <a:buFont typeface="Arial" panose="020B0604020202020204" pitchFamily="34" charset="0"/>
              <a:buNone/>
            </a:pPr>
            <a:r>
              <a:rPr lang="en-GB" sz="1400" b="1" i="0" u="none" strike="noStrike" kern="1200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Date: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1754723" y="8357231"/>
            <a:ext cx="5237976" cy="280006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8018" indent="0">
              <a:buNone/>
              <a:defRPr/>
            </a:lvl2pPr>
            <a:lvl3pPr marL="756037" indent="0">
              <a:buNone/>
              <a:defRPr/>
            </a:lvl3pPr>
            <a:lvl4pPr marL="1134055" indent="0">
              <a:buNone/>
              <a:defRPr/>
            </a:lvl4pPr>
            <a:lvl5pPr marL="1512074" indent="0">
              <a:buNone/>
              <a:defRPr/>
            </a:lvl5pPr>
          </a:lstStyle>
          <a:p>
            <a:pPr lvl="0"/>
            <a:r>
              <a:rPr lang="en-US" dirty="0"/>
              <a:t>Date of event</a:t>
            </a:r>
            <a:endParaRPr lang="en-GB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4" hasCustomPrompt="1"/>
          </p:nvPr>
        </p:nvSpPr>
        <p:spPr>
          <a:xfrm>
            <a:off x="1754723" y="9077953"/>
            <a:ext cx="5237977" cy="586448"/>
          </a:xfrm>
        </p:spPr>
        <p:txBody>
          <a:bodyPr>
            <a:noAutofit/>
          </a:bodyPr>
          <a:lstStyle>
            <a:lvl1pPr marL="0" indent="0">
              <a:buNone/>
              <a:defRPr sz="14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8018" indent="0">
              <a:buNone/>
              <a:defRPr sz="1414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756037" indent="0">
              <a:buNone/>
              <a:defRPr sz="1414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134055" indent="0">
              <a:buNone/>
              <a:defRPr sz="1414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12074" indent="0">
              <a:buNone/>
              <a:defRPr sz="1414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Address of event</a:t>
            </a:r>
            <a:endParaRPr lang="en-GB" dirty="0"/>
          </a:p>
        </p:txBody>
      </p:sp>
      <p:sp>
        <p:nvSpPr>
          <p:cNvPr id="2" name="Rectangle 1"/>
          <p:cNvSpPr/>
          <p:nvPr userDrawn="1"/>
        </p:nvSpPr>
        <p:spPr>
          <a:xfrm>
            <a:off x="554488" y="8993273"/>
            <a:ext cx="987771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0">
              <a:lnSpc>
                <a:spcPct val="150000"/>
              </a:lnSpc>
              <a:buSzPts val="3200"/>
              <a:buFont typeface="Arial" panose="020B0604020202020204" pitchFamily="34" charset="0"/>
              <a:buNone/>
            </a:pPr>
            <a:r>
              <a:rPr lang="en-GB" sz="1400" b="1" i="0" u="none" strike="noStrike" kern="1200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Location: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554488" y="8635410"/>
            <a:ext cx="1689537" cy="375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lnSpc>
                <a:spcPct val="150000"/>
              </a:lnSpc>
              <a:buSzPts val="3200"/>
              <a:buFont typeface="Arial" panose="020B0604020202020204" pitchFamily="34" charset="0"/>
              <a:buNone/>
            </a:pPr>
            <a:r>
              <a:rPr lang="en-GB" sz="1400" b="1" i="0" u="none" strike="noStrike" kern="1200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Time: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1754723" y="8713788"/>
            <a:ext cx="5244502" cy="279485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Time of event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13719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96">
          <p15:clr>
            <a:srgbClr val="FBAE40"/>
          </p15:clr>
        </p15:guide>
        <p15:guide id="2" pos="238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98" t="28933" r="37506" b="8507"/>
          <a:stretch/>
        </p:blipFill>
        <p:spPr>
          <a:xfrm>
            <a:off x="0" y="-4740"/>
            <a:ext cx="7559675" cy="10476124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7112908"/>
            <a:ext cx="7559675" cy="2704080"/>
          </a:xfrm>
          <a:prstGeom prst="rect">
            <a:avLst/>
          </a:prstGeom>
          <a:solidFill>
            <a:srgbClr val="006A9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sp>
        <p:nvSpPr>
          <p:cNvPr id="9" name="Rectangle 8"/>
          <p:cNvSpPr/>
          <p:nvPr userDrawn="1"/>
        </p:nvSpPr>
        <p:spPr>
          <a:xfrm>
            <a:off x="566976" y="1410825"/>
            <a:ext cx="6425724" cy="607438"/>
          </a:xfrm>
          <a:prstGeom prst="rect">
            <a:avLst/>
          </a:prstGeom>
          <a:solidFill>
            <a:srgbClr val="0154A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sp>
        <p:nvSpPr>
          <p:cNvPr id="10" name="Rectangle 9"/>
          <p:cNvSpPr/>
          <p:nvPr userDrawn="1"/>
        </p:nvSpPr>
        <p:spPr>
          <a:xfrm rot="-120000">
            <a:off x="573457" y="593343"/>
            <a:ext cx="6414455" cy="760279"/>
          </a:xfrm>
          <a:prstGeom prst="rect">
            <a:avLst/>
          </a:prstGeom>
          <a:solidFill>
            <a:srgbClr val="006A9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439"/>
          <a:stretch/>
        </p:blipFill>
        <p:spPr>
          <a:xfrm>
            <a:off x="1026" y="9777798"/>
            <a:ext cx="7558649" cy="915466"/>
          </a:xfrm>
          <a:prstGeom prst="rect">
            <a:avLst/>
          </a:prstGeom>
        </p:spPr>
      </p:pic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566976" y="1527651"/>
            <a:ext cx="6425724" cy="516404"/>
          </a:xfrm>
        </p:spPr>
        <p:txBody>
          <a:bodyPr anchor="ctr">
            <a:noAutofit/>
          </a:bodyPr>
          <a:lstStyle>
            <a:lvl1pPr marL="0" indent="0" algn="ctr">
              <a:buNone/>
              <a:defRPr sz="3394" spc="212" baseline="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en-US" dirty="0"/>
              <a:t>NAME OF EVENT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 rot="-120000">
            <a:off x="565417" y="685931"/>
            <a:ext cx="6426959" cy="7386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4243" spc="212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en-US" dirty="0"/>
              <a:t>Borough</a:t>
            </a:r>
            <a:endParaRPr lang="en-GB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554487" y="7417203"/>
            <a:ext cx="6444304" cy="798578"/>
          </a:xfrm>
        </p:spPr>
        <p:txBody>
          <a:bodyPr>
            <a:normAutofit/>
          </a:bodyPr>
          <a:lstStyle>
            <a:lvl1pPr marL="0" marR="0" indent="0" algn="l" defTabSz="756037" rtl="0" eaLnBrk="1" fontAlgn="auto" latinLnBrk="0" hangingPunct="1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8018" indent="0">
              <a:buNone/>
              <a:defRPr sz="1697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756037" indent="0">
              <a:buNone/>
              <a:defRPr sz="1697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134055" indent="0">
              <a:buNone/>
              <a:defRPr sz="1697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12074" indent="0">
              <a:buNone/>
              <a:defRPr sz="1697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756037" rtl="0" eaLnBrk="1" fontAlgn="auto" latinLnBrk="0" hangingPunct="1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Explanation of what the event will involve. </a:t>
            </a:r>
            <a:r>
              <a:rPr lang="en-US" dirty="0" err="1"/>
              <a:t>Velestiis</a:t>
            </a:r>
            <a:r>
              <a:rPr lang="en-US" dirty="0"/>
              <a:t> </a:t>
            </a:r>
            <a:r>
              <a:rPr lang="en-US" dirty="0" err="1"/>
              <a:t>dio</a:t>
            </a:r>
            <a:r>
              <a:rPr lang="en-US" dirty="0"/>
              <a:t>. Et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lacerit</a:t>
            </a:r>
            <a:r>
              <a:rPr lang="en-US" dirty="0"/>
              <a:t>, </a:t>
            </a:r>
            <a:r>
              <a:rPr lang="en-US" dirty="0" err="1"/>
              <a:t>occum</a:t>
            </a:r>
            <a:r>
              <a:rPr lang="en-US" dirty="0"/>
              <a:t> </a:t>
            </a:r>
            <a:r>
              <a:rPr lang="en-US" dirty="0" err="1"/>
              <a:t>hitatem</a:t>
            </a:r>
            <a:r>
              <a:rPr lang="en-US" dirty="0"/>
              <a:t> </a:t>
            </a:r>
            <a:r>
              <a:rPr lang="en-US" dirty="0" err="1"/>
              <a:t>remqui</a:t>
            </a:r>
            <a:r>
              <a:rPr lang="en-US" dirty="0"/>
              <a:t> </a:t>
            </a:r>
            <a:r>
              <a:rPr lang="en-US" dirty="0" err="1"/>
              <a:t>bea</a:t>
            </a:r>
            <a:r>
              <a:rPr lang="en-US" dirty="0"/>
              <a:t> </a:t>
            </a:r>
            <a:r>
              <a:rPr lang="en-US" dirty="0" err="1"/>
              <a:t>consenimus</a:t>
            </a:r>
            <a:r>
              <a:rPr lang="en-US" dirty="0"/>
              <a:t>. </a:t>
            </a:r>
            <a:r>
              <a:rPr lang="en-US" dirty="0" err="1"/>
              <a:t>Velestiis</a:t>
            </a:r>
            <a:r>
              <a:rPr lang="en-US" dirty="0"/>
              <a:t> </a:t>
            </a:r>
            <a:r>
              <a:rPr lang="en-US" dirty="0" err="1"/>
              <a:t>dio</a:t>
            </a:r>
            <a:r>
              <a:rPr lang="en-US" dirty="0"/>
              <a:t>. Et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lacerit</a:t>
            </a:r>
            <a:r>
              <a:rPr lang="en-US" dirty="0"/>
              <a:t>, </a:t>
            </a:r>
            <a:r>
              <a:rPr lang="en-US" dirty="0" err="1"/>
              <a:t>occum</a:t>
            </a:r>
            <a:r>
              <a:rPr lang="en-US" dirty="0"/>
              <a:t> </a:t>
            </a:r>
            <a:r>
              <a:rPr lang="en-US" dirty="0" err="1"/>
              <a:t>hitatem</a:t>
            </a:r>
            <a:r>
              <a:rPr lang="en-US" dirty="0"/>
              <a:t> </a:t>
            </a:r>
            <a:r>
              <a:rPr lang="en-US" dirty="0" err="1"/>
              <a:t>remqui</a:t>
            </a:r>
            <a:r>
              <a:rPr lang="en-US" dirty="0"/>
              <a:t> </a:t>
            </a:r>
            <a:r>
              <a:rPr lang="en-US" dirty="0" err="1"/>
              <a:t>bea</a:t>
            </a:r>
            <a:r>
              <a:rPr lang="en-US" dirty="0"/>
              <a:t> </a:t>
            </a:r>
            <a:r>
              <a:rPr lang="en-US" dirty="0" err="1"/>
              <a:t>consenimus</a:t>
            </a:r>
            <a:r>
              <a:rPr lang="en-US" dirty="0"/>
              <a:t>.</a:t>
            </a:r>
            <a:endParaRPr lang="en-GB" dirty="0"/>
          </a:p>
          <a:p>
            <a:pPr lvl="0"/>
            <a:endParaRPr lang="en-GB" dirty="0"/>
          </a:p>
        </p:txBody>
      </p:sp>
      <p:sp>
        <p:nvSpPr>
          <p:cNvPr id="18" name="TextBox 17"/>
          <p:cNvSpPr txBox="1"/>
          <p:nvPr userDrawn="1"/>
        </p:nvSpPr>
        <p:spPr>
          <a:xfrm>
            <a:off x="554488" y="8279374"/>
            <a:ext cx="1689537" cy="375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lnSpc>
                <a:spcPct val="150000"/>
              </a:lnSpc>
              <a:buSzPts val="3200"/>
              <a:buFont typeface="Arial" panose="020B0604020202020204" pitchFamily="34" charset="0"/>
              <a:buNone/>
            </a:pPr>
            <a:r>
              <a:rPr lang="en-GB" sz="1400" b="1" i="0" u="none" strike="noStrike" kern="1200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Date: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1754723" y="8357231"/>
            <a:ext cx="5237976" cy="280006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8018" indent="0">
              <a:buNone/>
              <a:defRPr/>
            </a:lvl2pPr>
            <a:lvl3pPr marL="756037" indent="0">
              <a:buNone/>
              <a:defRPr/>
            </a:lvl3pPr>
            <a:lvl4pPr marL="1134055" indent="0">
              <a:buNone/>
              <a:defRPr/>
            </a:lvl4pPr>
            <a:lvl5pPr marL="1512074" indent="0">
              <a:buNone/>
              <a:defRPr/>
            </a:lvl5pPr>
          </a:lstStyle>
          <a:p>
            <a:pPr lvl="0"/>
            <a:r>
              <a:rPr lang="en-US" dirty="0"/>
              <a:t>Date of event</a:t>
            </a:r>
            <a:endParaRPr lang="en-GB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4" hasCustomPrompt="1"/>
          </p:nvPr>
        </p:nvSpPr>
        <p:spPr>
          <a:xfrm>
            <a:off x="1754723" y="9077953"/>
            <a:ext cx="5237977" cy="586448"/>
          </a:xfrm>
        </p:spPr>
        <p:txBody>
          <a:bodyPr>
            <a:noAutofit/>
          </a:bodyPr>
          <a:lstStyle>
            <a:lvl1pPr marL="0" indent="0">
              <a:buNone/>
              <a:defRPr sz="14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8018" indent="0">
              <a:buNone/>
              <a:defRPr sz="1414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756037" indent="0">
              <a:buNone/>
              <a:defRPr sz="1414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134055" indent="0">
              <a:buNone/>
              <a:defRPr sz="1414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12074" indent="0">
              <a:buNone/>
              <a:defRPr sz="1414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Address of event</a:t>
            </a:r>
            <a:endParaRPr lang="en-GB" dirty="0"/>
          </a:p>
        </p:txBody>
      </p:sp>
      <p:sp>
        <p:nvSpPr>
          <p:cNvPr id="2" name="Rectangle 1"/>
          <p:cNvSpPr/>
          <p:nvPr userDrawn="1"/>
        </p:nvSpPr>
        <p:spPr>
          <a:xfrm>
            <a:off x="554488" y="8993273"/>
            <a:ext cx="987771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0">
              <a:lnSpc>
                <a:spcPct val="150000"/>
              </a:lnSpc>
              <a:buSzPts val="3200"/>
              <a:buFont typeface="Arial" panose="020B0604020202020204" pitchFamily="34" charset="0"/>
              <a:buNone/>
            </a:pPr>
            <a:r>
              <a:rPr lang="en-GB" sz="1400" b="1" i="0" u="none" strike="noStrike" kern="1200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Location: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554488" y="8635410"/>
            <a:ext cx="1689537" cy="375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lnSpc>
                <a:spcPct val="150000"/>
              </a:lnSpc>
              <a:buSzPts val="3200"/>
              <a:buFont typeface="Arial" panose="020B0604020202020204" pitchFamily="34" charset="0"/>
              <a:buNone/>
            </a:pPr>
            <a:r>
              <a:rPr lang="en-GB" sz="1400" b="1" i="0" u="none" strike="noStrike" kern="1200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Time: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1754723" y="8713788"/>
            <a:ext cx="5244502" cy="279485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Time of event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4744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96">
          <p15:clr>
            <a:srgbClr val="FBAE40"/>
          </p15:clr>
        </p15:guide>
        <p15:guide id="2" pos="238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98" t="11809" r="27075" b="32411"/>
          <a:stretch/>
        </p:blipFill>
        <p:spPr>
          <a:xfrm>
            <a:off x="0" y="0"/>
            <a:ext cx="7559675" cy="10249829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7112908"/>
            <a:ext cx="7559675" cy="2704080"/>
          </a:xfrm>
          <a:prstGeom prst="rect">
            <a:avLst/>
          </a:prstGeom>
          <a:solidFill>
            <a:srgbClr val="006A9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sp>
        <p:nvSpPr>
          <p:cNvPr id="9" name="Rectangle 8"/>
          <p:cNvSpPr/>
          <p:nvPr userDrawn="1"/>
        </p:nvSpPr>
        <p:spPr>
          <a:xfrm>
            <a:off x="566976" y="1410825"/>
            <a:ext cx="6425724" cy="607438"/>
          </a:xfrm>
          <a:prstGeom prst="rect">
            <a:avLst/>
          </a:prstGeom>
          <a:solidFill>
            <a:srgbClr val="0154A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sp>
        <p:nvSpPr>
          <p:cNvPr id="10" name="Rectangle 9"/>
          <p:cNvSpPr/>
          <p:nvPr userDrawn="1"/>
        </p:nvSpPr>
        <p:spPr>
          <a:xfrm rot="-120000">
            <a:off x="573457" y="593343"/>
            <a:ext cx="6414455" cy="760279"/>
          </a:xfrm>
          <a:prstGeom prst="rect">
            <a:avLst/>
          </a:prstGeom>
          <a:solidFill>
            <a:srgbClr val="006A9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439"/>
          <a:stretch/>
        </p:blipFill>
        <p:spPr>
          <a:xfrm>
            <a:off x="1026" y="9777798"/>
            <a:ext cx="7558649" cy="915466"/>
          </a:xfrm>
          <a:prstGeom prst="rect">
            <a:avLst/>
          </a:prstGeom>
        </p:spPr>
      </p:pic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566976" y="1527651"/>
            <a:ext cx="6425724" cy="516404"/>
          </a:xfrm>
        </p:spPr>
        <p:txBody>
          <a:bodyPr anchor="ctr">
            <a:noAutofit/>
          </a:bodyPr>
          <a:lstStyle>
            <a:lvl1pPr marL="0" indent="0" algn="ctr">
              <a:buNone/>
              <a:defRPr sz="3394" spc="212" baseline="0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en-US" dirty="0"/>
              <a:t>NAME OF EVENT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 rot="-120000">
            <a:off x="565417" y="685931"/>
            <a:ext cx="6426959" cy="7386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4243" spc="212">
                <a:solidFill>
                  <a:schemeClr val="bg1"/>
                </a:solidFill>
                <a:latin typeface="Arial Black" panose="020B0A04020102020204" pitchFamily="34" charset="0"/>
              </a:defRPr>
            </a:lvl1pPr>
          </a:lstStyle>
          <a:p>
            <a:pPr lvl="0"/>
            <a:r>
              <a:rPr lang="en-US" dirty="0"/>
              <a:t>Borough</a:t>
            </a:r>
            <a:endParaRPr lang="en-GB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554487" y="7417203"/>
            <a:ext cx="6444304" cy="798578"/>
          </a:xfrm>
        </p:spPr>
        <p:txBody>
          <a:bodyPr>
            <a:normAutofit/>
          </a:bodyPr>
          <a:lstStyle>
            <a:lvl1pPr marL="0" marR="0" indent="0" algn="l" defTabSz="756037" rtl="0" eaLnBrk="1" fontAlgn="auto" latinLnBrk="0" hangingPunct="1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8018" indent="0">
              <a:buNone/>
              <a:defRPr sz="1697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756037" indent="0">
              <a:buNone/>
              <a:defRPr sz="1697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134055" indent="0">
              <a:buNone/>
              <a:defRPr sz="1697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12074" indent="0">
              <a:buNone/>
              <a:defRPr sz="1697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marL="0" marR="0" lvl="0" indent="0" algn="l" defTabSz="756037" rtl="0" eaLnBrk="1" fontAlgn="auto" latinLnBrk="0" hangingPunct="1">
              <a:lnSpc>
                <a:spcPct val="90000"/>
              </a:lnSpc>
              <a:spcBef>
                <a:spcPts val="82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Explanation of what the event will involve. </a:t>
            </a:r>
            <a:r>
              <a:rPr lang="en-US" dirty="0" err="1"/>
              <a:t>Velestiis</a:t>
            </a:r>
            <a:r>
              <a:rPr lang="en-US" dirty="0"/>
              <a:t> </a:t>
            </a:r>
            <a:r>
              <a:rPr lang="en-US" dirty="0" err="1"/>
              <a:t>dio</a:t>
            </a:r>
            <a:r>
              <a:rPr lang="en-US" dirty="0"/>
              <a:t>. Et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lacerit</a:t>
            </a:r>
            <a:r>
              <a:rPr lang="en-US" dirty="0"/>
              <a:t>, </a:t>
            </a:r>
            <a:r>
              <a:rPr lang="en-US" dirty="0" err="1"/>
              <a:t>occum</a:t>
            </a:r>
            <a:r>
              <a:rPr lang="en-US" dirty="0"/>
              <a:t> </a:t>
            </a:r>
            <a:r>
              <a:rPr lang="en-US" dirty="0" err="1"/>
              <a:t>hitatem</a:t>
            </a:r>
            <a:r>
              <a:rPr lang="en-US" dirty="0"/>
              <a:t> </a:t>
            </a:r>
            <a:r>
              <a:rPr lang="en-US" dirty="0" err="1"/>
              <a:t>remqui</a:t>
            </a:r>
            <a:r>
              <a:rPr lang="en-US" dirty="0"/>
              <a:t> </a:t>
            </a:r>
            <a:r>
              <a:rPr lang="en-US" dirty="0" err="1"/>
              <a:t>bea</a:t>
            </a:r>
            <a:r>
              <a:rPr lang="en-US" dirty="0"/>
              <a:t> </a:t>
            </a:r>
            <a:r>
              <a:rPr lang="en-US" dirty="0" err="1"/>
              <a:t>consenimus</a:t>
            </a:r>
            <a:r>
              <a:rPr lang="en-US" dirty="0"/>
              <a:t>. </a:t>
            </a:r>
            <a:r>
              <a:rPr lang="en-US" dirty="0" err="1"/>
              <a:t>Velestiis</a:t>
            </a:r>
            <a:r>
              <a:rPr lang="en-US" dirty="0"/>
              <a:t> </a:t>
            </a:r>
            <a:r>
              <a:rPr lang="en-US" dirty="0" err="1"/>
              <a:t>dio</a:t>
            </a:r>
            <a:r>
              <a:rPr lang="en-US" dirty="0"/>
              <a:t>. Et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lacerit</a:t>
            </a:r>
            <a:r>
              <a:rPr lang="en-US" dirty="0"/>
              <a:t>, </a:t>
            </a:r>
            <a:r>
              <a:rPr lang="en-US" dirty="0" err="1"/>
              <a:t>occum</a:t>
            </a:r>
            <a:r>
              <a:rPr lang="en-US" dirty="0"/>
              <a:t> </a:t>
            </a:r>
            <a:r>
              <a:rPr lang="en-US" dirty="0" err="1"/>
              <a:t>hitatem</a:t>
            </a:r>
            <a:r>
              <a:rPr lang="en-US" dirty="0"/>
              <a:t> </a:t>
            </a:r>
            <a:r>
              <a:rPr lang="en-US" dirty="0" err="1"/>
              <a:t>remqui</a:t>
            </a:r>
            <a:r>
              <a:rPr lang="en-US" dirty="0"/>
              <a:t> </a:t>
            </a:r>
            <a:r>
              <a:rPr lang="en-US" dirty="0" err="1"/>
              <a:t>bea</a:t>
            </a:r>
            <a:r>
              <a:rPr lang="en-US" dirty="0"/>
              <a:t> </a:t>
            </a:r>
            <a:r>
              <a:rPr lang="en-US" dirty="0" err="1"/>
              <a:t>consenimus</a:t>
            </a:r>
            <a:r>
              <a:rPr lang="en-US" dirty="0"/>
              <a:t>.</a:t>
            </a:r>
            <a:endParaRPr lang="en-GB" dirty="0"/>
          </a:p>
          <a:p>
            <a:pPr lvl="0"/>
            <a:endParaRPr lang="en-GB" dirty="0"/>
          </a:p>
        </p:txBody>
      </p:sp>
      <p:sp>
        <p:nvSpPr>
          <p:cNvPr id="18" name="TextBox 17"/>
          <p:cNvSpPr txBox="1"/>
          <p:nvPr userDrawn="1"/>
        </p:nvSpPr>
        <p:spPr>
          <a:xfrm>
            <a:off x="554488" y="8279374"/>
            <a:ext cx="1689537" cy="375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lnSpc>
                <a:spcPct val="150000"/>
              </a:lnSpc>
              <a:buSzPts val="3200"/>
              <a:buFont typeface="Arial" panose="020B0604020202020204" pitchFamily="34" charset="0"/>
              <a:buNone/>
            </a:pPr>
            <a:r>
              <a:rPr lang="en-GB" sz="1400" b="1" i="0" u="none" strike="noStrike" kern="1200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Date: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3" hasCustomPrompt="1"/>
          </p:nvPr>
        </p:nvSpPr>
        <p:spPr>
          <a:xfrm>
            <a:off x="1754723" y="8357231"/>
            <a:ext cx="5237976" cy="280006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8018" indent="0">
              <a:buNone/>
              <a:defRPr/>
            </a:lvl2pPr>
            <a:lvl3pPr marL="756037" indent="0">
              <a:buNone/>
              <a:defRPr/>
            </a:lvl3pPr>
            <a:lvl4pPr marL="1134055" indent="0">
              <a:buNone/>
              <a:defRPr/>
            </a:lvl4pPr>
            <a:lvl5pPr marL="1512074" indent="0">
              <a:buNone/>
              <a:defRPr/>
            </a:lvl5pPr>
          </a:lstStyle>
          <a:p>
            <a:pPr lvl="0"/>
            <a:r>
              <a:rPr lang="en-US" dirty="0"/>
              <a:t>Date of event</a:t>
            </a:r>
            <a:endParaRPr lang="en-GB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4" hasCustomPrompt="1"/>
          </p:nvPr>
        </p:nvSpPr>
        <p:spPr>
          <a:xfrm>
            <a:off x="1754723" y="9077953"/>
            <a:ext cx="5237977" cy="586448"/>
          </a:xfrm>
        </p:spPr>
        <p:txBody>
          <a:bodyPr>
            <a:noAutofit/>
          </a:bodyPr>
          <a:lstStyle>
            <a:lvl1pPr marL="0" indent="0">
              <a:buNone/>
              <a:defRPr sz="140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78018" indent="0">
              <a:buNone/>
              <a:defRPr sz="1414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756037" indent="0">
              <a:buNone/>
              <a:defRPr sz="1414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134055" indent="0">
              <a:buNone/>
              <a:defRPr sz="1414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12074" indent="0">
              <a:buNone/>
              <a:defRPr sz="1414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Address of event</a:t>
            </a:r>
            <a:endParaRPr lang="en-GB" dirty="0"/>
          </a:p>
        </p:txBody>
      </p:sp>
      <p:sp>
        <p:nvSpPr>
          <p:cNvPr id="2" name="Rectangle 1"/>
          <p:cNvSpPr/>
          <p:nvPr userDrawn="1"/>
        </p:nvSpPr>
        <p:spPr>
          <a:xfrm>
            <a:off x="554488" y="8993273"/>
            <a:ext cx="987771" cy="375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rtl="0">
              <a:lnSpc>
                <a:spcPct val="150000"/>
              </a:lnSpc>
              <a:buSzPts val="3200"/>
              <a:buFont typeface="Arial" panose="020B0604020202020204" pitchFamily="34" charset="0"/>
              <a:buNone/>
            </a:pPr>
            <a:r>
              <a:rPr lang="en-GB" sz="1400" b="1" i="0" u="none" strike="noStrike" kern="1200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Location: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554488" y="8635410"/>
            <a:ext cx="1689537" cy="375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lnSpc>
                <a:spcPct val="150000"/>
              </a:lnSpc>
              <a:buSzPts val="3200"/>
              <a:buFont typeface="Arial" panose="020B0604020202020204" pitchFamily="34" charset="0"/>
              <a:buNone/>
            </a:pPr>
            <a:r>
              <a:rPr lang="en-GB" sz="1400" b="1" i="0" u="none" strike="noStrike" kern="1200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Time: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6" hasCustomPrompt="1"/>
          </p:nvPr>
        </p:nvSpPr>
        <p:spPr>
          <a:xfrm>
            <a:off x="1754723" y="8713788"/>
            <a:ext cx="5244502" cy="279485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Time of event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09091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596">
          <p15:clr>
            <a:srgbClr val="FBAE40"/>
          </p15:clr>
        </p15:guide>
        <p15:guide id="2" pos="238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3"/>
            <a:ext cx="6520220" cy="2066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1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64D308-6A5F-4D80-A155-6A944E9849D6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322C9-8DC3-4586-8613-FC60067A17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410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1" r:id="rId2"/>
    <p:sldLayoutId id="2147483662" r:id="rId3"/>
    <p:sldLayoutId id="2147483663" r:id="rId4"/>
    <p:sldLayoutId id="2147483664" r:id="rId5"/>
  </p:sldLayoutIdLst>
  <p:txStyles>
    <p:titleStyle>
      <a:lvl1pPr algn="l" defTabSz="756037" rtl="0" eaLnBrk="1" latinLnBrk="0" hangingPunct="1">
        <a:lnSpc>
          <a:spcPct val="90000"/>
        </a:lnSpc>
        <a:spcBef>
          <a:spcPct val="0"/>
        </a:spcBef>
        <a:buNone/>
        <a:defRPr sz="363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9009" indent="-189009" algn="l" defTabSz="756037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7028" indent="-189009" algn="l" defTabSz="756037" rtl="0" eaLnBrk="1" latinLnBrk="0" hangingPunct="1">
        <a:lnSpc>
          <a:spcPct val="90000"/>
        </a:lnSpc>
        <a:spcBef>
          <a:spcPts val="414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5046" indent="-189009" algn="l" defTabSz="756037" rtl="0" eaLnBrk="1" latinLnBrk="0" hangingPunct="1">
        <a:lnSpc>
          <a:spcPct val="90000"/>
        </a:lnSpc>
        <a:spcBef>
          <a:spcPts val="414"/>
        </a:spcBef>
        <a:buFont typeface="Arial" panose="020B0604020202020204" pitchFamily="34" charset="0"/>
        <a:buChar char="•"/>
        <a:defRPr sz="1654" kern="1200">
          <a:solidFill>
            <a:schemeClr val="tx1"/>
          </a:solidFill>
          <a:latin typeface="+mn-lt"/>
          <a:ea typeface="+mn-ea"/>
          <a:cs typeface="+mn-cs"/>
        </a:defRPr>
      </a:lvl3pPr>
      <a:lvl4pPr marL="1323065" indent="-189009" algn="l" defTabSz="756037" rtl="0" eaLnBrk="1" latinLnBrk="0" hangingPunct="1">
        <a:lnSpc>
          <a:spcPct val="90000"/>
        </a:lnSpc>
        <a:spcBef>
          <a:spcPts val="414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1083" indent="-189009" algn="l" defTabSz="756037" rtl="0" eaLnBrk="1" latinLnBrk="0" hangingPunct="1">
        <a:lnSpc>
          <a:spcPct val="90000"/>
        </a:lnSpc>
        <a:spcBef>
          <a:spcPts val="414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9102" indent="-189009" algn="l" defTabSz="756037" rtl="0" eaLnBrk="1" latinLnBrk="0" hangingPunct="1">
        <a:lnSpc>
          <a:spcPct val="90000"/>
        </a:lnSpc>
        <a:spcBef>
          <a:spcPts val="414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7120" indent="-189009" algn="l" defTabSz="756037" rtl="0" eaLnBrk="1" latinLnBrk="0" hangingPunct="1">
        <a:lnSpc>
          <a:spcPct val="90000"/>
        </a:lnSpc>
        <a:spcBef>
          <a:spcPts val="414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5139" indent="-189009" algn="l" defTabSz="756037" rtl="0" eaLnBrk="1" latinLnBrk="0" hangingPunct="1">
        <a:lnSpc>
          <a:spcPct val="90000"/>
        </a:lnSpc>
        <a:spcBef>
          <a:spcPts val="414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3157" indent="-189009" algn="l" defTabSz="756037" rtl="0" eaLnBrk="1" latinLnBrk="0" hangingPunct="1">
        <a:lnSpc>
          <a:spcPct val="90000"/>
        </a:lnSpc>
        <a:spcBef>
          <a:spcPts val="414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603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8018" algn="l" defTabSz="75603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6037" algn="l" defTabSz="75603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4055" algn="l" defTabSz="75603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2074" algn="l" defTabSz="75603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90092" algn="l" defTabSz="75603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8111" algn="l" defTabSz="75603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6129" algn="l" defTabSz="75603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4148" algn="l" defTabSz="756037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CE8A97-950D-AFD5-876B-1802ADA2B8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59675" cy="9619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3453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85FE0FB-FC49-23A3-A147-84AE989644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AE687F-3135-3A1C-6F0C-9122BE4939C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5D6C39-7A54-B520-BE2D-BA81869D2FF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1CCAF49-42B7-1B51-74F7-5DFF5D5290B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D126CC7-C8AB-48FE-8DAF-F3FE9E09F99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B6FF3C6-989F-9BC1-E42F-E4D2798E460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8" descr="A poster with white people with different symbols&#10;&#10;AI-generated content may be incorrect.">
            <a:extLst>
              <a:ext uri="{FF2B5EF4-FFF2-40B4-BE49-F238E27FC236}">
                <a16:creationId xmlns:a16="http://schemas.microsoft.com/office/drawing/2014/main" id="{603D62DD-4E21-70CF-EE3E-825BA0E019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3127"/>
            <a:ext cx="7559675" cy="9868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2335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9F529BB3-CD8B-4C37-9C44-6ED494CCFFA7}" vid="{6796DB32-FDAF-40E9-9559-31F4B3E7D168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57d77d5-4016-4716-aa3b-4917ac016b2f" xsi:nil="true"/>
    <lcf76f155ced4ddcb4097134ff3c332f xmlns="42d0e12e-1c15-47d7-a9c3-2e76fdb3332d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198B88CC40E404A9080625A99C6567C" ma:contentTypeVersion="13" ma:contentTypeDescription="Create a new document." ma:contentTypeScope="" ma:versionID="3b284770437ae65a79b309d720d4bcf0">
  <xsd:schema xmlns:xsd="http://www.w3.org/2001/XMLSchema" xmlns:xs="http://www.w3.org/2001/XMLSchema" xmlns:p="http://schemas.microsoft.com/office/2006/metadata/properties" xmlns:ns2="42d0e12e-1c15-47d7-a9c3-2e76fdb3332d" xmlns:ns3="057d77d5-4016-4716-aa3b-4917ac016b2f" targetNamespace="http://schemas.microsoft.com/office/2006/metadata/properties" ma:root="true" ma:fieldsID="4ca661b2470330dcb566da7b803a5fab" ns2:_="" ns3:_="">
    <xsd:import namespace="42d0e12e-1c15-47d7-a9c3-2e76fdb3332d"/>
    <xsd:import namespace="057d77d5-4016-4716-aa3b-4917ac016b2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2d0e12e-1c15-47d7-a9c3-2e76fdb333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4b5d50fc-763b-46e6-bbd3-355a72fa36c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57d77d5-4016-4716-aa3b-4917ac016b2f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0e0f47d2-622c-4f1d-86ae-5cd09e6f41ed}" ma:internalName="TaxCatchAll" ma:showField="CatchAllData" ma:web="057d77d5-4016-4716-aa3b-4917ac016b2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6DDE211-A7F6-4D3F-9320-2F2A411359DE}">
  <ds:schemaRefs>
    <ds:schemaRef ds:uri="http://www.w3.org/XML/1998/namespace"/>
    <ds:schemaRef ds:uri="42d0e12e-1c15-47d7-a9c3-2e76fdb3332d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terms/"/>
    <ds:schemaRef ds:uri="http://schemas.openxmlformats.org/package/2006/metadata/core-properties"/>
    <ds:schemaRef ds:uri="057d77d5-4016-4716-aa3b-4917ac016b2f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A83EB82D-B3EE-4B4D-B087-F17EC147768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09D3CD3-5AA9-4A5A-83EB-49CACB3F17E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2d0e12e-1c15-47d7-a9c3-2e76fdb3332d"/>
    <ds:schemaRef ds:uri="057d77d5-4016-4716-aa3b-4917ac016b2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Community Event - Poster Template A4</Template>
  <TotalTime>78</TotalTime>
  <Words>0</Words>
  <Application>Microsoft Office PowerPoint</Application>
  <PresentationFormat>Custom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Arial Black</vt:lpstr>
      <vt:lpstr>Calibri</vt:lpstr>
      <vt:lpstr>Calibri Light</vt:lpstr>
      <vt:lpstr>Office Theme</vt:lpstr>
      <vt:lpstr>PowerPoint Presentation</vt:lpstr>
      <vt:lpstr>PowerPoint Presentation</vt:lpstr>
    </vt:vector>
  </TitlesOfParts>
  <Company>MPS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Nawaz M M - NW-CU</dc:creator>
  <cp:lastModifiedBy>Nawaz M M - NW-CU</cp:lastModifiedBy>
  <cp:revision>1</cp:revision>
  <cp:lastPrinted>2025-12-09T10:56:03Z</cp:lastPrinted>
  <dcterms:created xsi:type="dcterms:W3CDTF">2025-12-09T10:53:29Z</dcterms:created>
  <dcterms:modified xsi:type="dcterms:W3CDTF">2025-12-09T12:11:54Z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0x0101000198B88CC40E404A9080625A99C6567C</vt:lpwstr>
  </property>
</Properties>
</file>