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12192000"/>
  <p:notesSz cx="6669088" cy="9926638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A83849-4CEE-490F-9185-CE2A5D862FA9}" v="1" dt="2026-04-16T19:17:19.7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42" d="100"/>
          <a:sy n="42" d="100"/>
        </p:scale>
        <p:origin x="211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1995312"/>
            <a:ext cx="5143500" cy="4244622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5"/>
            <a:ext cx="5915025" cy="5071532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6"/>
            <a:ext cx="5915025" cy="266699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82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82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2"/>
            <a:ext cx="5915025" cy="235655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3"/>
            <a:ext cx="3471863" cy="8664222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6" y="649111"/>
            <a:ext cx="1478756" cy="10332156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7" y="649111"/>
            <a:ext cx="4350544" cy="10332156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2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79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olice Coffee – Vinyl Creation Supply">
            <a:extLst>
              <a:ext uri="{FF2B5EF4-FFF2-40B4-BE49-F238E27FC236}">
                <a16:creationId xmlns:a16="http://schemas.microsoft.com/office/drawing/2014/main" id="{AA3E991B-472F-6F02-6839-21539BF2B5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95" b="6419"/>
          <a:stretch/>
        </p:blipFill>
        <p:spPr bwMode="auto">
          <a:xfrm>
            <a:off x="0" y="7854719"/>
            <a:ext cx="6858000" cy="438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306BA06-53C8-FA92-4266-CAD532A3D9C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4959" b="1887"/>
          <a:stretch/>
        </p:blipFill>
        <p:spPr>
          <a:xfrm>
            <a:off x="4394200" y="157050"/>
            <a:ext cx="2286000" cy="63798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91D4BB4-589E-AC82-1D6D-F9EE85B083DA}"/>
              </a:ext>
            </a:extLst>
          </p:cNvPr>
          <p:cNvSpPr txBox="1"/>
          <p:nvPr/>
        </p:nvSpPr>
        <p:spPr>
          <a:xfrm>
            <a:off x="266700" y="1181100"/>
            <a:ext cx="65913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010066"/>
                </a:solidFill>
                <a:latin typeface="Arial Black" panose="020B0A04020102020204" pitchFamily="34" charset="0"/>
                <a:ea typeface="Calibri"/>
                <a:cs typeface="Calibri"/>
              </a:rPr>
              <a:t>COFFEE WITH A COPPER </a:t>
            </a:r>
            <a:endParaRPr lang="en-GB" sz="3600" b="1" dirty="0">
              <a:latin typeface="Arial Black" panose="020B0A040201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47A8BC-96AE-36AE-15F3-D6598956D38B}"/>
              </a:ext>
            </a:extLst>
          </p:cNvPr>
          <p:cNvSpPr txBox="1"/>
          <p:nvPr/>
        </p:nvSpPr>
        <p:spPr>
          <a:xfrm>
            <a:off x="793749" y="2146531"/>
            <a:ext cx="546735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Come along and have a chat and a cuppa with the </a:t>
            </a:r>
            <a:endParaRPr lang="en-US" sz="2400" dirty="0"/>
          </a:p>
          <a:p>
            <a:pPr algn="ctr"/>
            <a:r>
              <a:rPr lang="en-GB" sz="2400" b="1" dirty="0"/>
              <a:t>Grove Safer Neighbourhood Team</a:t>
            </a:r>
          </a:p>
          <a:p>
            <a:pPr algn="ctr"/>
            <a:endParaRPr lang="en-GB" sz="2400" b="1" dirty="0"/>
          </a:p>
          <a:p>
            <a:pPr algn="ctr"/>
            <a:r>
              <a:rPr lang="en-GB" sz="2400" b="1" dirty="0">
                <a:ea typeface="Calibri"/>
                <a:cs typeface="Calibri"/>
              </a:rPr>
              <a:t>Date: </a:t>
            </a:r>
          </a:p>
          <a:p>
            <a:pPr algn="ctr"/>
            <a:endParaRPr lang="en-GB" sz="2400" b="1" dirty="0">
              <a:ea typeface="Calibri"/>
              <a:cs typeface="Calibri"/>
            </a:endParaRPr>
          </a:p>
          <a:p>
            <a:pPr algn="ctr"/>
            <a:r>
              <a:rPr lang="en-GB" sz="2400" b="1" dirty="0">
                <a:ea typeface="Calibri"/>
                <a:cs typeface="Calibri"/>
              </a:rPr>
              <a:t>Saturday 18</a:t>
            </a:r>
            <a:r>
              <a:rPr lang="en-GB" sz="2400" b="1" baseline="30000" dirty="0">
                <a:ea typeface="Calibri"/>
                <a:cs typeface="Calibri"/>
              </a:rPr>
              <a:t>th</a:t>
            </a:r>
            <a:r>
              <a:rPr lang="en-GB" sz="2400" b="1" dirty="0">
                <a:ea typeface="Calibri"/>
                <a:cs typeface="Calibri"/>
              </a:rPr>
              <a:t> April 2026 </a:t>
            </a:r>
          </a:p>
          <a:p>
            <a:pPr algn="ctr"/>
            <a:r>
              <a:rPr lang="en-GB" sz="2400" b="1" dirty="0">
                <a:ea typeface="Calibri"/>
                <a:cs typeface="Calibri"/>
              </a:rPr>
              <a:t>Time:1500hrs- 1600hrs </a:t>
            </a:r>
          </a:p>
          <a:p>
            <a:pPr algn="ctr"/>
            <a:r>
              <a:rPr lang="en-GB" sz="2400" b="1" dirty="0">
                <a:ea typeface="Segoe UI"/>
                <a:cs typeface="Segoe UI"/>
              </a:rPr>
              <a:t>Location: </a:t>
            </a:r>
          </a:p>
          <a:p>
            <a:pPr algn="ctr"/>
            <a:endParaRPr lang="en-GB" sz="2400" b="1" dirty="0">
              <a:ea typeface="Segoe UI"/>
              <a:cs typeface="Segoe UI"/>
            </a:endParaRPr>
          </a:p>
          <a:p>
            <a:pPr algn="ctr"/>
            <a:r>
              <a:rPr lang="en-GB" sz="2400" b="1" dirty="0">
                <a:ea typeface="Segoe UI"/>
                <a:cs typeface="Segoe UI"/>
              </a:rPr>
              <a:t>Daily Shot</a:t>
            </a:r>
            <a:r>
              <a:rPr lang="en-GB" sz="2400" dirty="0">
                <a:ea typeface="Segoe UI"/>
                <a:cs typeface="Segoe UI"/>
              </a:rPr>
              <a:t>​</a:t>
            </a:r>
            <a:endParaRPr lang="en-US" sz="2400" dirty="0"/>
          </a:p>
          <a:p>
            <a:pPr algn="ctr"/>
            <a:r>
              <a:rPr lang="en-GB" sz="2400" b="1" dirty="0">
                <a:ea typeface="Segoe UI"/>
                <a:cs typeface="Segoe UI"/>
              </a:rPr>
              <a:t>22 Aldensley Road</a:t>
            </a:r>
          </a:p>
          <a:p>
            <a:pPr algn="ctr"/>
            <a:r>
              <a:rPr lang="en-GB" sz="2400" b="1" dirty="0">
                <a:ea typeface="Segoe UI"/>
                <a:cs typeface="Segoe UI"/>
              </a:rPr>
              <a:t>London </a:t>
            </a:r>
          </a:p>
          <a:p>
            <a:pPr algn="ctr"/>
            <a:r>
              <a:rPr lang="en-GB" sz="2400" b="1" dirty="0">
                <a:ea typeface="Segoe UI"/>
                <a:cs typeface="Segoe UI"/>
              </a:rPr>
              <a:t>W6 0DH</a:t>
            </a:r>
            <a:endParaRPr lang="en-GB" sz="2800" b="1" dirty="0">
              <a:ea typeface="Calibri"/>
              <a:cs typeface="Calibri"/>
            </a:endParaRPr>
          </a:p>
        </p:txBody>
      </p:sp>
      <p:pic>
        <p:nvPicPr>
          <p:cNvPr id="18" name="Graphic 17" descr="Police male with solid fill">
            <a:extLst>
              <a:ext uri="{FF2B5EF4-FFF2-40B4-BE49-F238E27FC236}">
                <a16:creationId xmlns:a16="http://schemas.microsoft.com/office/drawing/2014/main" id="{2D3F073B-3A9C-7CEC-9CED-C737C702EB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6181" y="5373205"/>
            <a:ext cx="1593573" cy="1610139"/>
          </a:xfrm>
          <a:prstGeom prst="rect">
            <a:avLst/>
          </a:prstGeom>
        </p:spPr>
      </p:pic>
      <p:pic>
        <p:nvPicPr>
          <p:cNvPr id="19" name="Graphic 18" descr="Police female with solid fill">
            <a:extLst>
              <a:ext uri="{FF2B5EF4-FFF2-40B4-BE49-F238E27FC236}">
                <a16:creationId xmlns:a16="http://schemas.microsoft.com/office/drawing/2014/main" id="{A4576FC2-20AB-209D-BEAC-B80F3F0DF0E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244715" y="5521285"/>
            <a:ext cx="1435485" cy="1481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4864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40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Aptos Display</vt:lpstr>
      <vt:lpstr>Arial</vt:lpstr>
      <vt:lpstr>Arial Black</vt:lpstr>
      <vt:lpstr>Calibri</vt:lpstr>
      <vt:lpstr>Segoe UI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Coffee with a Copper</dc:title>
  <dc:creator>Lotmani Nadia - AW-CU</dc:creator>
  <cp:lastModifiedBy>Lee Aaron - AW-CU</cp:lastModifiedBy>
  <cp:revision>266</cp:revision>
  <cp:lastPrinted>2025-01-18T11:54:24Z</cp:lastPrinted>
  <dcterms:created xsi:type="dcterms:W3CDTF">2025-01-12T15:11:24Z</dcterms:created>
  <dcterms:modified xsi:type="dcterms:W3CDTF">2026-04-16T19:18:42Z</dcterms:modified>
</cp:coreProperties>
</file>