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60"/>
  </p:normalViewPr>
  <p:slideViewPr>
    <p:cSldViewPr snapToGrid="0">
      <p:cViewPr varScale="1">
        <p:scale>
          <a:sx n="50" d="100"/>
          <a:sy n="50" d="100"/>
        </p:scale>
        <p:origin x="38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4/14/2026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5">
            <a:extLst>
              <a:ext uri="{FF2B5EF4-FFF2-40B4-BE49-F238E27FC236}">
                <a16:creationId xmlns:a16="http://schemas.microsoft.com/office/drawing/2014/main" id="{2D529E20-662F-4915-ACD7-970C026FDB7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 rot="5677511" flipH="1">
            <a:off x="3527283" y="1857885"/>
            <a:ext cx="3299407" cy="440924"/>
          </a:xfrm>
          <a:custGeom>
            <a:avLst/>
            <a:gdLst/>
            <a:ahLst/>
            <a:cxnLst/>
            <a:rect l="l" t="t" r="r" b="b"/>
            <a:pathLst>
              <a:path w="10000" h="5291">
                <a:moveTo>
                  <a:pt x="85" y="2532"/>
                </a:moveTo>
                <a:cubicBezTo>
                  <a:pt x="1736" y="3911"/>
                  <a:pt x="7524" y="5298"/>
                  <a:pt x="9958" y="5291"/>
                </a:cubicBezTo>
                <a:cubicBezTo>
                  <a:pt x="9989" y="1958"/>
                  <a:pt x="9969" y="3333"/>
                  <a:pt x="10000" y="0"/>
                </a:cubicBezTo>
                <a:lnTo>
                  <a:pt x="10000" y="0"/>
                </a:lnTo>
                <a:lnTo>
                  <a:pt x="9667" y="204"/>
                </a:lnTo>
                <a:lnTo>
                  <a:pt x="9334" y="400"/>
                </a:lnTo>
                <a:lnTo>
                  <a:pt x="9001" y="590"/>
                </a:lnTo>
                <a:lnTo>
                  <a:pt x="8667" y="753"/>
                </a:lnTo>
                <a:lnTo>
                  <a:pt x="8333" y="917"/>
                </a:lnTo>
                <a:lnTo>
                  <a:pt x="7999" y="1071"/>
                </a:lnTo>
                <a:lnTo>
                  <a:pt x="7669" y="1202"/>
                </a:lnTo>
                <a:lnTo>
                  <a:pt x="7333" y="1325"/>
                </a:lnTo>
                <a:lnTo>
                  <a:pt x="7000" y="1440"/>
                </a:lnTo>
                <a:lnTo>
                  <a:pt x="6673" y="1538"/>
                </a:lnTo>
                <a:lnTo>
                  <a:pt x="6340" y="1636"/>
                </a:lnTo>
                <a:lnTo>
                  <a:pt x="6013" y="1719"/>
                </a:lnTo>
                <a:lnTo>
                  <a:pt x="5686" y="1784"/>
                </a:lnTo>
                <a:lnTo>
                  <a:pt x="5359" y="1850"/>
                </a:lnTo>
                <a:lnTo>
                  <a:pt x="5036" y="1906"/>
                </a:lnTo>
                <a:lnTo>
                  <a:pt x="4717" y="1948"/>
                </a:lnTo>
                <a:lnTo>
                  <a:pt x="4396" y="1980"/>
                </a:lnTo>
                <a:lnTo>
                  <a:pt x="4079" y="2013"/>
                </a:lnTo>
                <a:lnTo>
                  <a:pt x="3766" y="2029"/>
                </a:lnTo>
                <a:lnTo>
                  <a:pt x="3454" y="2046"/>
                </a:lnTo>
                <a:lnTo>
                  <a:pt x="3145" y="2053"/>
                </a:lnTo>
                <a:lnTo>
                  <a:pt x="2839" y="2046"/>
                </a:lnTo>
                <a:lnTo>
                  <a:pt x="2537" y="2046"/>
                </a:lnTo>
                <a:lnTo>
                  <a:pt x="2238" y="2029"/>
                </a:lnTo>
                <a:lnTo>
                  <a:pt x="1943" y="2004"/>
                </a:lnTo>
                <a:lnTo>
                  <a:pt x="1653" y="1980"/>
                </a:lnTo>
                <a:lnTo>
                  <a:pt x="1368" y="1955"/>
                </a:lnTo>
                <a:lnTo>
                  <a:pt x="1085" y="1915"/>
                </a:lnTo>
                <a:lnTo>
                  <a:pt x="806" y="1873"/>
                </a:lnTo>
                <a:lnTo>
                  <a:pt x="533" y="1833"/>
                </a:lnTo>
                <a:lnTo>
                  <a:pt x="0" y="1726"/>
                </a:lnTo>
                <a:cubicBezTo>
                  <a:pt x="28" y="1995"/>
                  <a:pt x="57" y="2263"/>
                  <a:pt x="85" y="253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5A9D044-8151-5504-94E1-1BD35DF58D7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836" r="2628"/>
          <a:stretch>
            <a:fillRect/>
          </a:stretch>
        </p:blipFill>
        <p:spPr>
          <a:xfrm>
            <a:off x="670560" y="3429000"/>
            <a:ext cx="3085267" cy="2956560"/>
          </a:xfrm>
          <a:custGeom>
            <a:avLst/>
            <a:gdLst/>
            <a:ahLst/>
            <a:cxnLst/>
            <a:rect l="l" t="t" r="r" b="b"/>
            <a:pathLst>
              <a:path w="4932951" h="6053670">
                <a:moveTo>
                  <a:pt x="0" y="0"/>
                </a:moveTo>
                <a:lnTo>
                  <a:pt x="3678393" y="0"/>
                </a:lnTo>
                <a:lnTo>
                  <a:pt x="4478865" y="0"/>
                </a:lnTo>
                <a:lnTo>
                  <a:pt x="4931853" y="0"/>
                </a:lnTo>
                <a:lnTo>
                  <a:pt x="4908487" y="137419"/>
                </a:lnTo>
                <a:lnTo>
                  <a:pt x="4886218" y="274232"/>
                </a:lnTo>
                <a:lnTo>
                  <a:pt x="4864421" y="411650"/>
                </a:lnTo>
                <a:lnTo>
                  <a:pt x="4845759" y="549673"/>
                </a:lnTo>
                <a:lnTo>
                  <a:pt x="4826941" y="687092"/>
                </a:lnTo>
                <a:lnTo>
                  <a:pt x="4809377" y="825115"/>
                </a:lnTo>
                <a:lnTo>
                  <a:pt x="4794322" y="961323"/>
                </a:lnTo>
                <a:lnTo>
                  <a:pt x="4780052" y="1099347"/>
                </a:lnTo>
                <a:lnTo>
                  <a:pt x="4767035" y="1236765"/>
                </a:lnTo>
                <a:lnTo>
                  <a:pt x="4755744" y="1371761"/>
                </a:lnTo>
                <a:lnTo>
                  <a:pt x="4744453" y="1508574"/>
                </a:lnTo>
                <a:lnTo>
                  <a:pt x="4735044" y="1643572"/>
                </a:lnTo>
                <a:lnTo>
                  <a:pt x="4727674" y="1778568"/>
                </a:lnTo>
                <a:lnTo>
                  <a:pt x="4719990" y="1912960"/>
                </a:lnTo>
                <a:lnTo>
                  <a:pt x="4713560" y="2046141"/>
                </a:lnTo>
                <a:lnTo>
                  <a:pt x="4709012" y="2178111"/>
                </a:lnTo>
                <a:lnTo>
                  <a:pt x="4705092" y="2310081"/>
                </a:lnTo>
                <a:lnTo>
                  <a:pt x="4701328" y="2440840"/>
                </a:lnTo>
                <a:lnTo>
                  <a:pt x="4699603" y="2569783"/>
                </a:lnTo>
                <a:lnTo>
                  <a:pt x="4697721" y="2698726"/>
                </a:lnTo>
                <a:lnTo>
                  <a:pt x="4696780" y="2825853"/>
                </a:lnTo>
                <a:lnTo>
                  <a:pt x="4697721" y="2951770"/>
                </a:lnTo>
                <a:lnTo>
                  <a:pt x="4697721" y="3076475"/>
                </a:lnTo>
                <a:lnTo>
                  <a:pt x="4699603" y="3199970"/>
                </a:lnTo>
                <a:lnTo>
                  <a:pt x="4702426" y="3321043"/>
                </a:lnTo>
                <a:lnTo>
                  <a:pt x="4705092" y="3440906"/>
                </a:lnTo>
                <a:lnTo>
                  <a:pt x="4708071" y="3558347"/>
                </a:lnTo>
                <a:lnTo>
                  <a:pt x="4712619" y="3675183"/>
                </a:lnTo>
                <a:lnTo>
                  <a:pt x="4717480" y="3790203"/>
                </a:lnTo>
                <a:lnTo>
                  <a:pt x="4721871" y="3902801"/>
                </a:lnTo>
                <a:lnTo>
                  <a:pt x="4734260" y="4122549"/>
                </a:lnTo>
                <a:lnTo>
                  <a:pt x="4747433" y="4333217"/>
                </a:lnTo>
                <a:lnTo>
                  <a:pt x="4761233" y="4535409"/>
                </a:lnTo>
                <a:lnTo>
                  <a:pt x="4776445" y="4726705"/>
                </a:lnTo>
                <a:lnTo>
                  <a:pt x="4792283" y="4909526"/>
                </a:lnTo>
                <a:lnTo>
                  <a:pt x="4809377" y="5079029"/>
                </a:lnTo>
                <a:lnTo>
                  <a:pt x="4826157" y="5238240"/>
                </a:lnTo>
                <a:lnTo>
                  <a:pt x="4842936" y="5384739"/>
                </a:lnTo>
                <a:lnTo>
                  <a:pt x="4858775" y="5519131"/>
                </a:lnTo>
                <a:lnTo>
                  <a:pt x="4873830" y="5638388"/>
                </a:lnTo>
                <a:lnTo>
                  <a:pt x="4888100" y="5746143"/>
                </a:lnTo>
                <a:lnTo>
                  <a:pt x="4900019" y="5836948"/>
                </a:lnTo>
                <a:lnTo>
                  <a:pt x="4911310" y="5913225"/>
                </a:lnTo>
                <a:lnTo>
                  <a:pt x="4927462" y="6017953"/>
                </a:lnTo>
                <a:lnTo>
                  <a:pt x="4932951" y="6053670"/>
                </a:lnTo>
                <a:lnTo>
                  <a:pt x="4478865" y="6053670"/>
                </a:lnTo>
                <a:lnTo>
                  <a:pt x="3683097" y="6053670"/>
                </a:lnTo>
                <a:lnTo>
                  <a:pt x="0" y="6053670"/>
                </a:lnTo>
                <a:close/>
              </a:path>
            </a:pathLst>
          </a:custGeom>
        </p:spPr>
      </p:pic>
      <p:sp>
        <p:nvSpPr>
          <p:cNvPr id="14" name="Freeform 5">
            <a:extLst>
              <a:ext uri="{FF2B5EF4-FFF2-40B4-BE49-F238E27FC236}">
                <a16:creationId xmlns:a16="http://schemas.microsoft.com/office/drawing/2014/main" id="{1AD5EB79-7F9A-4BBC-92A5-188382CBA1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0" y="1587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ED39319-2D1A-377A-4715-BEEC0B9ADD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987039" y="644013"/>
            <a:ext cx="8136573" cy="77724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Knowledge Cafe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AFB83E9-14F7-99AE-614E-28085DFB2A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4800" y="4591664"/>
            <a:ext cx="3642360" cy="1473856"/>
          </a:xfrm>
          <a:prstGeom prst="rect">
            <a:avLst/>
          </a:prstGeom>
        </p:spPr>
      </p:pic>
      <p:sp>
        <p:nvSpPr>
          <p:cNvPr id="5" name="AutoShape 4" descr="Metropolitan Police - Wikipedia">
            <a:extLst>
              <a:ext uri="{FF2B5EF4-FFF2-40B4-BE49-F238E27FC236}">
                <a16:creationId xmlns:a16="http://schemas.microsoft.com/office/drawing/2014/main" id="{126161FC-5B45-7943-157A-1040CEDAB56F}"/>
              </a:ext>
            </a:extLst>
          </p:cNvPr>
          <p:cNvSpPr>
            <a:spLocks noGrp="1" noChangeAspect="1" noChangeArrowheads="1"/>
          </p:cNvSpPr>
          <p:nvPr>
            <p:ph type="subTitle" idx="1"/>
          </p:nvPr>
        </p:nvSpPr>
        <p:spPr bwMode="auto">
          <a:xfrm>
            <a:off x="2286001" y="1751014"/>
            <a:ext cx="8837612" cy="446297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rmAutofit/>
          </a:bodyPr>
          <a:lstStyle/>
          <a:p>
            <a:r>
              <a:rPr lang="en-GB" dirty="0"/>
              <a:t>You are invited to a knowledge café. Come and meet your local police officers and members from H$F COUNCIL.</a:t>
            </a:r>
          </a:p>
          <a:p>
            <a:r>
              <a:rPr lang="en-GB" dirty="0"/>
              <a:t>COME ENJOY COFFE AND BISCUITS AS YOU TELL US YOUR CONCERNS and WE share INFORMATION.</a:t>
            </a:r>
          </a:p>
          <a:p>
            <a:endParaRPr lang="en-GB" dirty="0"/>
          </a:p>
          <a:p>
            <a:r>
              <a:rPr lang="en-GB" b="1" dirty="0">
                <a:solidFill>
                  <a:schemeClr val="bg1"/>
                </a:solidFill>
              </a:rPr>
              <a:t>                      VENUE: Factory Quarters – The Hub, </a:t>
            </a:r>
          </a:p>
          <a:p>
            <a:r>
              <a:rPr lang="en-GB" b="1" dirty="0">
                <a:solidFill>
                  <a:schemeClr val="bg1"/>
                </a:solidFill>
              </a:rPr>
              <a:t>                      Unit 3, Tesla Court, W3 7DQ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b="1" dirty="0">
                <a:solidFill>
                  <a:schemeClr val="bg1"/>
                </a:solidFill>
              </a:rPr>
              <a:t>                      DATE: 23</a:t>
            </a:r>
            <a:r>
              <a:rPr lang="en-GB" b="1" baseline="30000" dirty="0">
                <a:solidFill>
                  <a:schemeClr val="bg1"/>
                </a:solidFill>
              </a:rPr>
              <a:t>RD</a:t>
            </a:r>
            <a:r>
              <a:rPr lang="en-GB" b="1" dirty="0">
                <a:solidFill>
                  <a:schemeClr val="bg1"/>
                </a:solidFill>
              </a:rPr>
              <a:t> April 2026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b="1" dirty="0">
                <a:solidFill>
                  <a:schemeClr val="bg1"/>
                </a:solidFill>
              </a:rPr>
              <a:t>                      TIME: 12:30 – 14:00 hours</a:t>
            </a:r>
            <a:endParaRPr lang="en-GB" dirty="0">
              <a:solidFill>
                <a:schemeClr val="bg1"/>
              </a:solidFill>
            </a:endParaRPr>
          </a:p>
          <a:p>
            <a:endParaRPr lang="en-GB" dirty="0"/>
          </a:p>
          <a:p>
            <a:endParaRPr lang="en-GB" b="1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B9B8A17F-DC3A-4D9A-AA53-9BFB894CD7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883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98</TotalTime>
  <Words>72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Ion Boardroom</vt:lpstr>
      <vt:lpstr>Knowledge Cafe</vt:lpstr>
    </vt:vector>
  </TitlesOfParts>
  <Company>MPS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Jamwa-Mutaasa Miriam - AW-CU</dc:creator>
  <cp:lastModifiedBy>Jamwa-Mutaasa Miriam - AW-CU</cp:lastModifiedBy>
  <cp:revision>1</cp:revision>
  <cp:lastPrinted>2026-04-14T07:26:28Z</cp:lastPrinted>
  <dcterms:created xsi:type="dcterms:W3CDTF">2026-04-14T06:16:07Z</dcterms:created>
  <dcterms:modified xsi:type="dcterms:W3CDTF">2026-04-14T07:54:39Z</dcterms:modified>
</cp:coreProperties>
</file>