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8" r:id="rId5"/>
    <p:sldId id="260" r:id="rId6"/>
  </p:sldIdLst>
  <p:sldSz cx="10691813" cy="1511935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3A1"/>
    <a:srgbClr val="0033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A8652D-199F-443B-B4E7-04CD7B1CCCB4}" v="3" dt="2026-08-29T17:41:29.4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5" autoAdjust="0"/>
    <p:restoredTop sz="94377" autoAdjust="0"/>
  </p:normalViewPr>
  <p:slideViewPr>
    <p:cSldViewPr snapToGrid="0">
      <p:cViewPr varScale="1">
        <p:scale>
          <a:sx n="46" d="100"/>
          <a:sy n="46" d="100"/>
        </p:scale>
        <p:origin x="15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rgbClr val="0053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4" y="13743568"/>
            <a:ext cx="10653939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9603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rgbClr val="0053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2305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rgbClr val="0053A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5037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2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rgbClr val="0053A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188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804969"/>
            <a:ext cx="9221689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4024827"/>
            <a:ext cx="9221689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16248-65C6-4875-9458-5286EA1339D8}" type="datetimeFigureOut">
              <a:rPr lang="en-GB" smtClean="0"/>
              <a:t>29/08/2026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14013401"/>
            <a:ext cx="3608487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2D7BA-00C1-462F-BB80-DF01A00B7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031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2" r:id="rId3"/>
    <p:sldLayoutId id="2147483664" r:id="rId4"/>
  </p:sldLayoutIdLst>
  <p:txStyles>
    <p:titleStyle>
      <a:lvl1pPr algn="l" defTabSz="1069208" rtl="0" eaLnBrk="1" latinLnBrk="0" hangingPunct="1">
        <a:lnSpc>
          <a:spcPct val="90000"/>
        </a:lnSpc>
        <a:spcBef>
          <a:spcPct val="0"/>
        </a:spcBef>
        <a:buNone/>
        <a:defRPr sz="514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302" indent="-267302" algn="l" defTabSz="1069208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3274" kern="1200">
          <a:solidFill>
            <a:schemeClr val="tx1"/>
          </a:solidFill>
          <a:latin typeface="+mn-lt"/>
          <a:ea typeface="+mn-ea"/>
          <a:cs typeface="+mn-cs"/>
        </a:defRPr>
      </a:lvl1pPr>
      <a:lvl2pPr marL="80190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33651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339" kern="1200">
          <a:solidFill>
            <a:schemeClr val="tx1"/>
          </a:solidFill>
          <a:latin typeface="+mn-lt"/>
          <a:ea typeface="+mn-ea"/>
          <a:cs typeface="+mn-cs"/>
        </a:defRPr>
      </a:lvl3pPr>
      <a:lvl4pPr marL="187111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405718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940322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47492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400953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54413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1pPr>
      <a:lvl2pPr marL="53460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2pPr>
      <a:lvl3pPr marL="106920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3pPr>
      <a:lvl4pPr marL="160381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138416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20762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374222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27683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164" y="418266"/>
            <a:ext cx="9200203" cy="2509085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rgbClr val="FF0000"/>
                </a:solidFill>
                <a:latin typeface="Arial Black"/>
                <a:cs typeface="Arial"/>
              </a:rPr>
              <a:t>ROXETH</a:t>
            </a:r>
            <a:r>
              <a:rPr lang="en-GB" dirty="0">
                <a:latin typeface="Arial Black"/>
                <a:cs typeface="Arial"/>
              </a:rPr>
              <a:t> COMMUNITY POLICING TEAM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164" y="3228254"/>
            <a:ext cx="9200203" cy="116534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GB" sz="3200" dirty="0">
                <a:latin typeface="Arial"/>
                <a:cs typeface="Arial"/>
              </a:rPr>
              <a:t>Upcoming community contact events &amp; meetings. </a:t>
            </a:r>
          </a:p>
          <a:p>
            <a:pPr algn="ctr"/>
            <a:r>
              <a:rPr lang="en-GB" sz="3200" dirty="0">
                <a:latin typeface="Arial"/>
                <a:cs typeface="Arial"/>
              </a:rPr>
              <a:t>SEPTEMBER 2026 </a:t>
            </a:r>
            <a:endParaRPr lang="en-GB" sz="3200" dirty="0"/>
          </a:p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5164" y="4694500"/>
            <a:ext cx="9199563" cy="8023973"/>
          </a:xfrm>
        </p:spPr>
        <p:txBody>
          <a:bodyPr>
            <a:normAutofit/>
          </a:bodyPr>
          <a:lstStyle/>
          <a:p>
            <a:r>
              <a:rPr lang="en-GB" sz="2400" b="1" dirty="0"/>
              <a:t>VAWG Walk, Talk &amp; Do </a:t>
            </a:r>
          </a:p>
          <a:p>
            <a:pPr lvl="1"/>
            <a:r>
              <a:rPr lang="en-GB" sz="2400" dirty="0"/>
              <a:t>Thursday 3</a:t>
            </a:r>
            <a:r>
              <a:rPr lang="en-GB" sz="2400" baseline="30000" dirty="0"/>
              <a:t>rd  </a:t>
            </a:r>
            <a:r>
              <a:rPr lang="en-GB" sz="2400" dirty="0"/>
              <a:t>Sept @15:00hrs South Harrow Tube.  </a:t>
            </a:r>
          </a:p>
          <a:p>
            <a:pPr marL="534604" lvl="1" indent="0">
              <a:buNone/>
            </a:pPr>
            <a:endParaRPr lang="en-GB" sz="2400" dirty="0"/>
          </a:p>
          <a:p>
            <a:r>
              <a:rPr lang="en-GB" sz="2400" b="1" dirty="0"/>
              <a:t>Coffee with a Copper</a:t>
            </a:r>
          </a:p>
          <a:p>
            <a:pPr lvl="1"/>
            <a:r>
              <a:rPr lang="en-GB" sz="2400" dirty="0"/>
              <a:t>Wednesday 9</a:t>
            </a:r>
            <a:r>
              <a:rPr lang="en-GB" sz="2400" baseline="30000" dirty="0"/>
              <a:t>th</a:t>
            </a:r>
            <a:r>
              <a:rPr lang="en-GB" sz="2400" dirty="0"/>
              <a:t> Sept @1100hrs Cups n Crumbs, Northolt Rd. </a:t>
            </a:r>
          </a:p>
          <a:p>
            <a:pPr marL="534604" lvl="1" indent="0">
              <a:buNone/>
            </a:pPr>
            <a:r>
              <a:rPr lang="en-GB" sz="2400" dirty="0"/>
              <a:t>  </a:t>
            </a:r>
          </a:p>
          <a:p>
            <a:r>
              <a:rPr lang="en-GB" sz="2400" b="1" dirty="0"/>
              <a:t>Pop Up Crime Prevention Stall</a:t>
            </a:r>
          </a:p>
          <a:p>
            <a:pPr lvl="1"/>
            <a:r>
              <a:rPr lang="en-GB" sz="2400" dirty="0"/>
              <a:t>Friday 11</a:t>
            </a:r>
            <a:r>
              <a:rPr lang="en-GB" sz="2400" baseline="30000" dirty="0"/>
              <a:t>th</a:t>
            </a:r>
            <a:r>
              <a:rPr lang="en-GB" sz="2400" dirty="0"/>
              <a:t> Sept @1000hrs Roxeth Library </a:t>
            </a:r>
          </a:p>
          <a:p>
            <a:pPr marL="534604" lvl="1" indent="0">
              <a:buNone/>
            </a:pPr>
            <a:endParaRPr lang="en-GB" sz="2400" b="1" dirty="0"/>
          </a:p>
          <a:p>
            <a:r>
              <a:rPr lang="en-GB" sz="2400" b="1" dirty="0"/>
              <a:t>VAWG Walk, Talk &amp; Do  </a:t>
            </a:r>
          </a:p>
          <a:p>
            <a:pPr lvl="1"/>
            <a:r>
              <a:rPr lang="en-GB" sz="2400" dirty="0"/>
              <a:t>Wednesday 16</a:t>
            </a:r>
            <a:r>
              <a:rPr lang="en-GB" sz="2400" baseline="30000" dirty="0"/>
              <a:t>th</a:t>
            </a:r>
            <a:r>
              <a:rPr lang="en-GB" sz="2400" dirty="0"/>
              <a:t> Sept @1500hrs Roxeth Rec Entrance.  </a:t>
            </a:r>
          </a:p>
          <a:p>
            <a:pPr marL="534604" lvl="1" indent="0">
              <a:buNone/>
            </a:pPr>
            <a:endParaRPr lang="en-GB" sz="2400" b="1" dirty="0"/>
          </a:p>
          <a:p>
            <a:r>
              <a:rPr lang="en-GB" sz="2400" b="1" dirty="0"/>
              <a:t>Pop Up Crime Prevention Stall</a:t>
            </a:r>
          </a:p>
          <a:p>
            <a:pPr lvl="1"/>
            <a:r>
              <a:rPr lang="en-GB" sz="2400" dirty="0"/>
              <a:t>Tuesday 22</a:t>
            </a:r>
            <a:r>
              <a:rPr lang="en-GB" sz="2400" baseline="30000" dirty="0"/>
              <a:t>nd</a:t>
            </a:r>
            <a:r>
              <a:rPr lang="en-GB" sz="2400" dirty="0"/>
              <a:t> Sept @1500hrs Waitrose Cafe, Northolt Rd</a:t>
            </a:r>
          </a:p>
          <a:p>
            <a:pPr marL="534604" lvl="1" indent="0">
              <a:buNone/>
            </a:pPr>
            <a:endParaRPr lang="en-GB" sz="2400" dirty="0"/>
          </a:p>
          <a:p>
            <a:r>
              <a:rPr lang="en-GB" sz="2400" b="1" dirty="0"/>
              <a:t>Coffee with a Copper </a:t>
            </a:r>
          </a:p>
          <a:p>
            <a:pPr lvl="1"/>
            <a:r>
              <a:rPr lang="en-GB" sz="2400" dirty="0"/>
              <a:t>Monday 28</a:t>
            </a:r>
            <a:r>
              <a:rPr lang="en-GB" sz="2400" baseline="30000" dirty="0"/>
              <a:t>th</a:t>
            </a:r>
            <a:r>
              <a:rPr lang="en-GB" sz="2400" dirty="0"/>
              <a:t> Sept @1000hrs Costa Coffee, Northolt Rd</a:t>
            </a:r>
          </a:p>
          <a:p>
            <a:pPr marL="534604" lvl="1" indent="0">
              <a:buNone/>
            </a:pPr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</p:txBody>
      </p:sp>
      <p:sp>
        <p:nvSpPr>
          <p:cNvPr id="8" name="Text Placeholder 3"/>
          <p:cNvSpPr txBox="1">
            <a:spLocks/>
          </p:cNvSpPr>
          <p:nvPr/>
        </p:nvSpPr>
        <p:spPr>
          <a:xfrm>
            <a:off x="746124" y="13026818"/>
            <a:ext cx="9199563" cy="6314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67302" indent="-267302" algn="l" defTabSz="1069208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3274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801906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806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336510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339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871114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405718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940322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74926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09530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544134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Sntqa-roxeth@met.police.uk</a:t>
            </a:r>
          </a:p>
        </p:txBody>
      </p:sp>
    </p:spTree>
    <p:extLst>
      <p:ext uri="{BB962C8B-B14F-4D97-AF65-F5344CB8AC3E}">
        <p14:creationId xmlns:p14="http://schemas.microsoft.com/office/powerpoint/2010/main" val="33101531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005" y="1055184"/>
            <a:ext cx="8875666" cy="1208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3782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6fa7762-d3bb-48c1-9fc9-4ee04a21d31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BA7A6413F229B41ADF4C35A78C4E486" ma:contentTypeVersion="16" ma:contentTypeDescription="Create a new document." ma:contentTypeScope="" ma:versionID="b897eeda4d73c48768011547675ae14a">
  <xsd:schema xmlns:xsd="http://www.w3.org/2001/XMLSchema" xmlns:xs="http://www.w3.org/2001/XMLSchema" xmlns:p="http://schemas.microsoft.com/office/2006/metadata/properties" xmlns:ns3="a6fa7762-d3bb-48c1-9fc9-4ee04a21d31e" xmlns:ns4="1e3eada4-8172-4714-95a5-607e60080af7" targetNamespace="http://schemas.microsoft.com/office/2006/metadata/properties" ma:root="true" ma:fieldsID="2fadf35e175dfd57082e0546adc28c43" ns3:_="" ns4:_="">
    <xsd:import namespace="a6fa7762-d3bb-48c1-9fc9-4ee04a21d31e"/>
    <xsd:import namespace="1e3eada4-8172-4714-95a5-607e60080af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ObjectDetectorVersion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ystemTags" minOccurs="0"/>
                <xsd:element ref="ns3:MediaServiceSearchProperties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fa7762-d3bb-48c1-9fc9-4ee04a21d31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  <xsd:element name="MediaServiceSystemTags" ma:index="20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3eada4-8172-4714-95a5-607e60080af7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EBD8F03-EF82-4EDE-8586-8EA43EAFD2D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20A9EA6-3F20-4D81-8900-63594A08A501}">
  <ds:schemaRefs>
    <ds:schemaRef ds:uri="1e3eada4-8172-4714-95a5-607e60080af7"/>
    <ds:schemaRef ds:uri="a6fa7762-d3bb-48c1-9fc9-4ee04a21d31e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D40CD7B-AF5E-4EB5-A89B-466FB2EA4C5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6fa7762-d3bb-48c1-9fc9-4ee04a21d31e"/>
    <ds:schemaRef ds:uri="1e3eada4-8172-4714-95a5-607e60080af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8468</TotalTime>
  <Words>108</Words>
  <Application>Microsoft Office PowerPoint</Application>
  <PresentationFormat>Custom</PresentationFormat>
  <Paragraphs>24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Arial Black</vt:lpstr>
      <vt:lpstr>Calibri</vt:lpstr>
      <vt:lpstr>Calibri Light</vt:lpstr>
      <vt:lpstr>Office Theme</vt:lpstr>
      <vt:lpstr>ROXETH COMMUNITY POLICING TEAM</vt:lpstr>
      <vt:lpstr>PowerPoint Presentation</vt:lpstr>
    </vt:vector>
  </TitlesOfParts>
  <Company>MPS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Hill Andrew - Communication &amp; Engagement</dc:creator>
  <cp:lastModifiedBy>Saunders Lisa M - NW-CU</cp:lastModifiedBy>
  <cp:revision>30</cp:revision>
  <cp:lastPrinted>2026-08-11T05:39:58Z</cp:lastPrinted>
  <dcterms:created xsi:type="dcterms:W3CDTF">2023-07-12T10:09:21Z</dcterms:created>
  <dcterms:modified xsi:type="dcterms:W3CDTF">2026-08-29T17:51:03Z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0x0101007BA7A6413F229B41ADF4C35A78C4E486</vt:lpwstr>
  </property>
  <property fmtid="{D5CDD505-2E9C-101B-9397-08002B2CF9AE}" pid="3" name="MediaServiceImageTags">
    <vt:lpwstr/>
  </property>
</Properties>
</file>