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8" r:id="rId2"/>
  </p:sldIdLst>
  <p:sldSz cx="10691813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3A1"/>
    <a:srgbClr val="003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DF745C-B58C-475D-B48E-0A7CA533A86C}" v="7" dt="2026-05-28T13:27:39.4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5" autoAdjust="0"/>
    <p:restoredTop sz="94660"/>
  </p:normalViewPr>
  <p:slideViewPr>
    <p:cSldViewPr snapToGrid="0">
      <p:cViewPr>
        <p:scale>
          <a:sx n="67" d="100"/>
          <a:sy n="67" d="100"/>
        </p:scale>
        <p:origin x="258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son Louise - NW-CU" userId="022b591a-041b-4731-a969-c349c5bcd2f8" providerId="ADAL" clId="{001A9B75-0A2D-410A-8B48-E05ED0882D16}"/>
    <pc:docChg chg="undo custSel delSld modSld">
      <pc:chgData name="Nicholson Louise - NW-CU" userId="022b591a-041b-4731-a969-c349c5bcd2f8" providerId="ADAL" clId="{001A9B75-0A2D-410A-8B48-E05ED0882D16}" dt="2026-05-28T13:30:52.892" v="920" actId="20577"/>
      <pc:docMkLst>
        <pc:docMk/>
      </pc:docMkLst>
      <pc:sldChg chg="modSp mod">
        <pc:chgData name="Nicholson Louise - NW-CU" userId="022b591a-041b-4731-a969-c349c5bcd2f8" providerId="ADAL" clId="{001A9B75-0A2D-410A-8B48-E05ED0882D16}" dt="2026-05-28T13:30:52.892" v="920" actId="20577"/>
        <pc:sldMkLst>
          <pc:docMk/>
          <pc:sldMk cId="3310153164" sldId="258"/>
        </pc:sldMkLst>
        <pc:spChg chg="mod">
          <ac:chgData name="Nicholson Louise - NW-CU" userId="022b591a-041b-4731-a969-c349c5bcd2f8" providerId="ADAL" clId="{001A9B75-0A2D-410A-8B48-E05ED0882D16}" dt="2026-05-28T13:30:52.892" v="920" actId="20577"/>
          <ac:spMkLst>
            <pc:docMk/>
            <pc:sldMk cId="3310153164" sldId="258"/>
            <ac:spMk id="3" creationId="{00000000-0000-0000-0000-000000000000}"/>
          </ac:spMkLst>
        </pc:spChg>
        <pc:spChg chg="mod">
          <ac:chgData name="Nicholson Louise - NW-CU" userId="022b591a-041b-4731-a969-c349c5bcd2f8" providerId="ADAL" clId="{001A9B75-0A2D-410A-8B48-E05ED0882D16}" dt="2026-05-28T13:29:48.122" v="911" actId="6549"/>
          <ac:spMkLst>
            <pc:docMk/>
            <pc:sldMk cId="3310153164" sldId="258"/>
            <ac:spMk id="4" creationId="{00000000-0000-0000-0000-000000000000}"/>
          </ac:spMkLst>
        </pc:spChg>
      </pc:sldChg>
      <pc:sldChg chg="del">
        <pc:chgData name="Nicholson Louise - NW-CU" userId="022b591a-041b-4731-a969-c349c5bcd2f8" providerId="ADAL" clId="{001A9B75-0A2D-410A-8B48-E05ED0882D16}" dt="2026-05-06T20:24:28.253" v="579" actId="2696"/>
        <pc:sldMkLst>
          <pc:docMk/>
          <pc:sldMk cId="2600378248" sldId="260"/>
        </pc:sldMkLst>
      </pc:sldChg>
    </pc:docChg>
  </pc:docChgLst>
  <pc:docChgLst>
    <pc:chgData name="Nicholson Louise - NW-CU" userId="022b591a-041b-4731-a969-c349c5bcd2f8" providerId="ADAL" clId="{E6316C22-52A5-4783-BBDB-217ED73D942B}"/>
    <pc:docChg chg="custSel modSld">
      <pc:chgData name="Nicholson Louise - NW-CU" userId="022b591a-041b-4731-a969-c349c5bcd2f8" providerId="ADAL" clId="{E6316C22-52A5-4783-BBDB-217ED73D942B}" dt="2026-04-01T17:28:16.067" v="163" actId="6549"/>
      <pc:docMkLst>
        <pc:docMk/>
      </pc:docMkLst>
      <pc:sldChg chg="modSp mod">
        <pc:chgData name="Nicholson Louise - NW-CU" userId="022b591a-041b-4731-a969-c349c5bcd2f8" providerId="ADAL" clId="{E6316C22-52A5-4783-BBDB-217ED73D942B}" dt="2026-04-01T17:28:16.067" v="163" actId="6549"/>
        <pc:sldMkLst>
          <pc:docMk/>
          <pc:sldMk cId="3310153164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" y="13743568"/>
            <a:ext cx="10653939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0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0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03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16248-65C6-4875-9458-5286EA1339D8}" type="datetimeFigureOut">
              <a:rPr lang="en-GB" smtClean="0"/>
              <a:t>28/05/2026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2D7BA-00C1-462F-BB80-DF01A00B7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3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ROXBOURNE</a:t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/>
              <a:t>Community Policing Team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546057"/>
            <a:ext cx="9200203" cy="1571825"/>
          </a:xfrm>
        </p:spPr>
        <p:txBody>
          <a:bodyPr/>
          <a:lstStyle/>
          <a:p>
            <a:pPr algn="ctr"/>
            <a:r>
              <a:rPr lang="en-GB" dirty="0"/>
              <a:t>EVENTS &amp; MEETINGS</a:t>
            </a:r>
          </a:p>
          <a:p>
            <a:pPr algn="ctr"/>
            <a:r>
              <a:rPr lang="en-GB" dirty="0"/>
              <a:t>JUNE 2026</a:t>
            </a:r>
          </a:p>
          <a:p>
            <a:pPr algn="ctr"/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38667" y="5117882"/>
            <a:ext cx="10134729" cy="8191718"/>
          </a:xfrm>
        </p:spPr>
        <p:txBody>
          <a:bodyPr>
            <a:normAutofit fontScale="85000" lnSpcReduction="20000"/>
          </a:bodyPr>
          <a:lstStyle/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DROP-IN SURGERY</a:t>
            </a:r>
          </a:p>
          <a:p>
            <a:pPr lvl="1"/>
            <a:r>
              <a:rPr lang="en-GB" sz="2400" dirty="0"/>
              <a:t>Tuesday 2nd @ 12pm at The Beacon Centre, Scott Crescent</a:t>
            </a:r>
            <a:endParaRPr lang="en-GB" sz="2400" b="1" dirty="0"/>
          </a:p>
          <a:p>
            <a:pPr lvl="1"/>
            <a:endParaRPr lang="en-GB" sz="2400" dirty="0"/>
          </a:p>
          <a:p>
            <a:r>
              <a:rPr lang="en-GB" sz="2400" b="1" dirty="0"/>
              <a:t>VAWG DROP IN SURGERY</a:t>
            </a:r>
          </a:p>
          <a:p>
            <a:pPr lvl="1"/>
            <a:r>
              <a:rPr lang="en-GB" sz="2400" dirty="0"/>
              <a:t> Friday 5th @ 10am – 1130am at St Andrews Church, 89 Malvern Ave 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Wednesday 10th @ 5pm outside Alexandra Clinic 275 Alexandra Ave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DROP-IN SURGERY</a:t>
            </a:r>
          </a:p>
          <a:p>
            <a:pPr lvl="1"/>
            <a:r>
              <a:rPr lang="en-GB" sz="2400" dirty="0"/>
              <a:t>Tuesday 16th @ 12pm at The Beacon Centre, Scott Crescent</a:t>
            </a:r>
            <a:endParaRPr lang="en-GB" sz="2400" b="1" dirty="0"/>
          </a:p>
          <a:p>
            <a:endParaRPr lang="en-GB" sz="2400" b="1" dirty="0"/>
          </a:p>
          <a:p>
            <a:r>
              <a:rPr lang="en-GB" sz="2400" b="1" dirty="0"/>
              <a:t>VAWG DROP IN SURGERY</a:t>
            </a:r>
          </a:p>
          <a:p>
            <a:pPr lvl="1"/>
            <a:r>
              <a:rPr lang="en-GB" sz="2400" dirty="0"/>
              <a:t> Friday 19th @ 10am – 1130am St Andrews Church, 89 Malvern Ave 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COFFEE WITH A COPPER</a:t>
            </a:r>
          </a:p>
          <a:p>
            <a:pPr lvl="1"/>
            <a:r>
              <a:rPr lang="en-GB" sz="2400" dirty="0"/>
              <a:t>Saturday 20th @ 1pm at Chefs Treat Café, 306 Eastcote Lane 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Friday 26th @ 6pm at Newton Park West by Children Playground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DROP-IN SURGERY</a:t>
            </a:r>
          </a:p>
          <a:p>
            <a:pPr lvl="1"/>
            <a:r>
              <a:rPr lang="en-GB" sz="2400" dirty="0"/>
              <a:t>Tuesday 30th @ 12pm at The Beacon Centre, Scott Crescent</a:t>
            </a:r>
            <a:endParaRPr lang="en-GB" sz="2400" b="1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 algn="ctr">
              <a:buNone/>
            </a:pPr>
            <a:endParaRPr lang="en-GB" sz="2400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617788" y="12317194"/>
            <a:ext cx="9199563" cy="63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7302" indent="-267302" algn="l" defTabSz="1069208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3274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190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806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33651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339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87111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405718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604" lvl="1" indent="0" algn="ctr">
              <a:buNone/>
            </a:pPr>
            <a:endParaRPr lang="en-GB" sz="1932" dirty="0"/>
          </a:p>
        </p:txBody>
      </p:sp>
    </p:spTree>
    <p:extLst>
      <p:ext uri="{BB962C8B-B14F-4D97-AF65-F5344CB8AC3E}">
        <p14:creationId xmlns:p14="http://schemas.microsoft.com/office/powerpoint/2010/main" val="3310153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731</TotalTime>
  <Words>132</Words>
  <Application>Microsoft Office PowerPoint</Application>
  <PresentationFormat>Custom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ROXBOURNE Community Policing Team 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 Andrew - Communication &amp; Engagement</dc:creator>
  <cp:lastModifiedBy>Nicholson Louise - NW-CU</cp:lastModifiedBy>
  <cp:revision>30</cp:revision>
  <cp:lastPrinted>2026-04-01T17:25:32Z</cp:lastPrinted>
  <dcterms:created xsi:type="dcterms:W3CDTF">2023-07-12T10:09:21Z</dcterms:created>
  <dcterms:modified xsi:type="dcterms:W3CDTF">2026-05-28T13:32:45Z</dcterms:modified>
</cp:coreProperties>
</file>