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18"/>
  </p:notesMasterIdLst>
  <p:sldIdLst>
    <p:sldId id="303" r:id="rId2"/>
    <p:sldId id="331" r:id="rId3"/>
    <p:sldId id="321" r:id="rId4"/>
    <p:sldId id="335" r:id="rId5"/>
    <p:sldId id="358" r:id="rId6"/>
    <p:sldId id="344" r:id="rId7"/>
    <p:sldId id="362" r:id="rId8"/>
    <p:sldId id="373" r:id="rId9"/>
    <p:sldId id="377" r:id="rId10"/>
    <p:sldId id="379" r:id="rId11"/>
    <p:sldId id="376" r:id="rId12"/>
    <p:sldId id="346" r:id="rId13"/>
    <p:sldId id="380" r:id="rId14"/>
    <p:sldId id="349" r:id="rId15"/>
    <p:sldId id="350" r:id="rId16"/>
    <p:sldId id="35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E5CCD4-BC1E-2719-7267-F5D743F9C8AF}" v="885" dt="2026-05-19T17:15:46.7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94660"/>
  </p:normalViewPr>
  <p:slideViewPr>
    <p:cSldViewPr snapToGrid="0">
      <p:cViewPr varScale="1">
        <p:scale>
          <a:sx n="70" d="100"/>
          <a:sy n="70" d="100"/>
        </p:scale>
        <p:origin x="53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geean Christy - SW-CU" userId="S::christopher.mageean@met.police.uk::0782fba3-f9c5-46f2-a638-febec751c01c" providerId="AD" clId="Web-{3C135BC4-E701-0258-F163-26B37D1D76DB}"/>
    <pc:docChg chg="modSld">
      <pc:chgData name="Mageean Christy - SW-CU" userId="S::christopher.mageean@met.police.uk::0782fba3-f9c5-46f2-a638-febec751c01c" providerId="AD" clId="Web-{3C135BC4-E701-0258-F163-26B37D1D76DB}" dt="2026-05-07T13:56:22.097" v="1" actId="20577"/>
      <pc:docMkLst>
        <pc:docMk/>
      </pc:docMkLst>
      <pc:sldChg chg="modSp">
        <pc:chgData name="Mageean Christy - SW-CU" userId="S::christopher.mageean@met.police.uk::0782fba3-f9c5-46f2-a638-febec751c01c" providerId="AD" clId="Web-{3C135BC4-E701-0258-F163-26B37D1D76DB}" dt="2026-05-07T13:56:22.097" v="1" actId="20577"/>
        <pc:sldMkLst>
          <pc:docMk/>
          <pc:sldMk cId="0" sldId="331"/>
        </pc:sldMkLst>
        <pc:spChg chg="mod">
          <ac:chgData name="Mageean Christy - SW-CU" userId="S::christopher.mageean@met.police.uk::0782fba3-f9c5-46f2-a638-febec751c01c" providerId="AD" clId="Web-{3C135BC4-E701-0258-F163-26B37D1D76DB}" dt="2026-05-07T13:56:22.097" v="1" actId="20577"/>
          <ac:spMkLst>
            <pc:docMk/>
            <pc:sldMk cId="0" sldId="331"/>
            <ac:spMk id="6147" creationId="{8B254DF5-F363-32C8-DEA2-0DC9AD552957}"/>
          </ac:spMkLst>
        </pc:spChg>
      </pc:sldChg>
    </pc:docChg>
  </pc:docChgLst>
  <pc:docChgLst>
    <pc:chgData name="Quail James A - SW-CU" userId="S::james.quail@met.police.uk::301e4870-03ad-4f2e-ba59-39ff8f0790aa" providerId="AD" clId="Web-{72E5CCD4-BC1E-2719-7267-F5D743F9C8AF}"/>
    <pc:docChg chg="addSld delSld modSld">
      <pc:chgData name="Quail James A - SW-CU" userId="S::james.quail@met.police.uk::301e4870-03ad-4f2e-ba59-39ff8f0790aa" providerId="AD" clId="Web-{72E5CCD4-BC1E-2719-7267-F5D743F9C8AF}" dt="2026-05-19T17:15:50.513" v="888"/>
      <pc:docMkLst>
        <pc:docMk/>
      </pc:docMkLst>
      <pc:sldChg chg="modSp">
        <pc:chgData name="Quail James A - SW-CU" userId="S::james.quail@met.police.uk::301e4870-03ad-4f2e-ba59-39ff8f0790aa" providerId="AD" clId="Web-{72E5CCD4-BC1E-2719-7267-F5D743F9C8AF}" dt="2026-05-19T17:07:50.169" v="805" actId="20577"/>
        <pc:sldMkLst>
          <pc:docMk/>
          <pc:sldMk cId="0" sldId="346"/>
        </pc:sldMkLst>
        <pc:spChg chg="mod">
          <ac:chgData name="Quail James A - SW-CU" userId="S::james.quail@met.police.uk::301e4870-03ad-4f2e-ba59-39ff8f0790aa" providerId="AD" clId="Web-{72E5CCD4-BC1E-2719-7267-F5D743F9C8AF}" dt="2026-05-19T17:07:50.169" v="805" actId="20577"/>
          <ac:spMkLst>
            <pc:docMk/>
            <pc:sldMk cId="0" sldId="346"/>
            <ac:spMk id="19483" creationId="{2C9518B4-965C-8261-5EFE-F78689808950}"/>
          </ac:spMkLst>
        </pc:spChg>
      </pc:sldChg>
      <pc:sldChg chg="modSp">
        <pc:chgData name="Quail James A - SW-CU" userId="S::james.quail@met.police.uk::301e4870-03ad-4f2e-ba59-39ff8f0790aa" providerId="AD" clId="Web-{72E5CCD4-BC1E-2719-7267-F5D743F9C8AF}" dt="2026-05-19T16:37:48.917" v="431" actId="20577"/>
        <pc:sldMkLst>
          <pc:docMk/>
          <pc:sldMk cId="0" sldId="349"/>
        </pc:sldMkLst>
        <pc:spChg chg="mod">
          <ac:chgData name="Quail James A - SW-CU" userId="S::james.quail@met.police.uk::301e4870-03ad-4f2e-ba59-39ff8f0790aa" providerId="AD" clId="Web-{72E5CCD4-BC1E-2719-7267-F5D743F9C8AF}" dt="2026-05-19T16:37:48.917" v="431" actId="20577"/>
          <ac:spMkLst>
            <pc:docMk/>
            <pc:sldMk cId="0" sldId="349"/>
            <ac:spMk id="24579" creationId="{293D28BF-622B-29AF-30D6-B8F56EC79E33}"/>
          </ac:spMkLst>
        </pc:spChg>
      </pc:sldChg>
      <pc:sldChg chg="modSp">
        <pc:chgData name="Quail James A - SW-CU" userId="S::james.quail@met.police.uk::301e4870-03ad-4f2e-ba59-39ff8f0790aa" providerId="AD" clId="Web-{72E5CCD4-BC1E-2719-7267-F5D743F9C8AF}" dt="2026-05-19T16:29:21.649" v="256" actId="20577"/>
        <pc:sldMkLst>
          <pc:docMk/>
          <pc:sldMk cId="0" sldId="350"/>
        </pc:sldMkLst>
        <pc:spChg chg="mod">
          <ac:chgData name="Quail James A - SW-CU" userId="S::james.quail@met.police.uk::301e4870-03ad-4f2e-ba59-39ff8f0790aa" providerId="AD" clId="Web-{72E5CCD4-BC1E-2719-7267-F5D743F9C8AF}" dt="2026-05-19T16:29:21.649" v="256" actId="20577"/>
          <ac:spMkLst>
            <pc:docMk/>
            <pc:sldMk cId="0" sldId="350"/>
            <ac:spMk id="21506" creationId="{D8534453-3CF0-B77F-36D2-B1444765DC93}"/>
          </ac:spMkLst>
        </pc:spChg>
      </pc:sldChg>
      <pc:sldChg chg="modSp">
        <pc:chgData name="Quail James A - SW-CU" userId="S::james.quail@met.police.uk::301e4870-03ad-4f2e-ba59-39ff8f0790aa" providerId="AD" clId="Web-{72E5CCD4-BC1E-2719-7267-F5D743F9C8AF}" dt="2026-05-19T16:48:36.034" v="535" actId="20577"/>
        <pc:sldMkLst>
          <pc:docMk/>
          <pc:sldMk cId="0" sldId="362"/>
        </pc:sldMkLst>
        <pc:spChg chg="mod">
          <ac:chgData name="Quail James A - SW-CU" userId="S::james.quail@met.police.uk::301e4870-03ad-4f2e-ba59-39ff8f0790aa" providerId="AD" clId="Web-{72E5CCD4-BC1E-2719-7267-F5D743F9C8AF}" dt="2026-05-19T16:48:36.034" v="535" actId="20577"/>
          <ac:spMkLst>
            <pc:docMk/>
            <pc:sldMk cId="0" sldId="362"/>
            <ac:spMk id="8195" creationId="{FA6AB882-B4DD-7D89-BAD8-2713AC4698DE}"/>
          </ac:spMkLst>
        </pc:spChg>
      </pc:sldChg>
      <pc:sldChg chg="modSp">
        <pc:chgData name="Quail James A - SW-CU" userId="S::james.quail@met.police.uk::301e4870-03ad-4f2e-ba59-39ff8f0790aa" providerId="AD" clId="Web-{72E5CCD4-BC1E-2719-7267-F5D743F9C8AF}" dt="2026-05-19T16:29:49.041" v="261" actId="20577"/>
        <pc:sldMkLst>
          <pc:docMk/>
          <pc:sldMk cId="0" sldId="373"/>
        </pc:sldMkLst>
        <pc:spChg chg="mod">
          <ac:chgData name="Quail James A - SW-CU" userId="S::james.quail@met.police.uk::301e4870-03ad-4f2e-ba59-39ff8f0790aa" providerId="AD" clId="Web-{72E5CCD4-BC1E-2719-7267-F5D743F9C8AF}" dt="2026-05-19T16:29:49.041" v="261" actId="20577"/>
          <ac:spMkLst>
            <pc:docMk/>
            <pc:sldMk cId="0" sldId="373"/>
            <ac:spMk id="8195" creationId="{D6865D2A-D08D-D22F-7433-9627096AF618}"/>
          </ac:spMkLst>
        </pc:spChg>
      </pc:sldChg>
      <pc:sldChg chg="modSp">
        <pc:chgData name="Quail James A - SW-CU" userId="S::james.quail@met.police.uk::301e4870-03ad-4f2e-ba59-39ff8f0790aa" providerId="AD" clId="Web-{72E5CCD4-BC1E-2719-7267-F5D743F9C8AF}" dt="2026-05-19T16:33:00.454" v="365" actId="20577"/>
        <pc:sldMkLst>
          <pc:docMk/>
          <pc:sldMk cId="0" sldId="376"/>
        </pc:sldMkLst>
        <pc:spChg chg="mod">
          <ac:chgData name="Quail James A - SW-CU" userId="S::james.quail@met.police.uk::301e4870-03ad-4f2e-ba59-39ff8f0790aa" providerId="AD" clId="Web-{72E5CCD4-BC1E-2719-7267-F5D743F9C8AF}" dt="2026-05-19T16:33:00.454" v="365" actId="20577"/>
          <ac:spMkLst>
            <pc:docMk/>
            <pc:sldMk cId="0" sldId="376"/>
            <ac:spMk id="8195" creationId="{4717A5CE-E4EC-C6DF-3C6B-C90EA74740AC}"/>
          </ac:spMkLst>
        </pc:spChg>
      </pc:sldChg>
      <pc:sldChg chg="addSp modSp mod setBg">
        <pc:chgData name="Quail James A - SW-CU" userId="S::james.quail@met.police.uk::301e4870-03ad-4f2e-ba59-39ff8f0790aa" providerId="AD" clId="Web-{72E5CCD4-BC1E-2719-7267-F5D743F9C8AF}" dt="2026-05-19T16:44:32.603" v="475" actId="20577"/>
        <pc:sldMkLst>
          <pc:docMk/>
          <pc:sldMk cId="0" sldId="377"/>
        </pc:sldMkLst>
        <pc:spChg chg="mod">
          <ac:chgData name="Quail James A - SW-CU" userId="S::james.quail@met.police.uk::301e4870-03ad-4f2e-ba59-39ff8f0790aa" providerId="AD" clId="Web-{72E5CCD4-BC1E-2719-7267-F5D743F9C8AF}" dt="2026-05-19T16:26:24.127" v="250"/>
          <ac:spMkLst>
            <pc:docMk/>
            <pc:sldMk cId="0" sldId="377"/>
            <ac:spMk id="14338" creationId="{C1352421-3CA4-5397-FF4F-5E95C1F8F0D0}"/>
          </ac:spMkLst>
        </pc:spChg>
        <pc:spChg chg="mod">
          <ac:chgData name="Quail James A - SW-CU" userId="S::james.quail@met.police.uk::301e4870-03ad-4f2e-ba59-39ff8f0790aa" providerId="AD" clId="Web-{72E5CCD4-BC1E-2719-7267-F5D743F9C8AF}" dt="2026-05-19T16:44:32.603" v="475" actId="20577"/>
          <ac:spMkLst>
            <pc:docMk/>
            <pc:sldMk cId="0" sldId="377"/>
            <ac:spMk id="14339" creationId="{A47FBC6B-5CAD-D0A4-3908-0F7AB9766AE2}"/>
          </ac:spMkLst>
        </pc:spChg>
        <pc:picChg chg="ord">
          <ac:chgData name="Quail James A - SW-CU" userId="S::james.quail@met.police.uk::301e4870-03ad-4f2e-ba59-39ff8f0790aa" providerId="AD" clId="Web-{72E5CCD4-BC1E-2719-7267-F5D743F9C8AF}" dt="2026-05-19T16:26:24.127" v="250"/>
          <ac:picMkLst>
            <pc:docMk/>
            <pc:sldMk cId="0" sldId="377"/>
            <ac:picMk id="2" creationId="{218762C7-293D-664B-02E0-7CF42C8A46C2}"/>
          </ac:picMkLst>
        </pc:picChg>
        <pc:picChg chg="add mod">
          <ac:chgData name="Quail James A - SW-CU" userId="S::james.quail@met.police.uk::301e4870-03ad-4f2e-ba59-39ff8f0790aa" providerId="AD" clId="Web-{72E5CCD4-BC1E-2719-7267-F5D743F9C8AF}" dt="2026-05-19T16:26:24.127" v="250"/>
          <ac:picMkLst>
            <pc:docMk/>
            <pc:sldMk cId="0" sldId="377"/>
            <ac:picMk id="3" creationId="{56116B1A-0DB9-0A71-EB0C-FA123A3E94DF}"/>
          </ac:picMkLst>
        </pc:picChg>
      </pc:sldChg>
      <pc:sldChg chg="addSp modSp mod setBg">
        <pc:chgData name="Quail James A - SW-CU" userId="S::james.quail@met.police.uk::301e4870-03ad-4f2e-ba59-39ff8f0790aa" providerId="AD" clId="Web-{72E5CCD4-BC1E-2719-7267-F5D743F9C8AF}" dt="2026-05-19T16:37:01.556" v="430" actId="20577"/>
        <pc:sldMkLst>
          <pc:docMk/>
          <pc:sldMk cId="0" sldId="379"/>
        </pc:sldMkLst>
        <pc:spChg chg="mod">
          <ac:chgData name="Quail James A - SW-CU" userId="S::james.quail@met.police.uk::301e4870-03ad-4f2e-ba59-39ff8f0790aa" providerId="AD" clId="Web-{72E5CCD4-BC1E-2719-7267-F5D743F9C8AF}" dt="2026-05-19T16:37:01.556" v="430" actId="20577"/>
          <ac:spMkLst>
            <pc:docMk/>
            <pc:sldMk cId="0" sldId="379"/>
            <ac:spMk id="14339" creationId="{53610C55-6362-8B9C-0CF4-58636248FCF1}"/>
          </ac:spMkLst>
        </pc:spChg>
        <pc:spChg chg="mod">
          <ac:chgData name="Quail James A - SW-CU" userId="S::james.quail@met.police.uk::301e4870-03ad-4f2e-ba59-39ff8f0790aa" providerId="AD" clId="Web-{72E5CCD4-BC1E-2719-7267-F5D743F9C8AF}" dt="2026-05-19T16:18:09.609" v="127"/>
          <ac:spMkLst>
            <pc:docMk/>
            <pc:sldMk cId="0" sldId="379"/>
            <ac:spMk id="15362" creationId="{B4EB6269-54C3-05A0-69EE-D6354C904C90}"/>
          </ac:spMkLst>
        </pc:spChg>
        <pc:picChg chg="ord">
          <ac:chgData name="Quail James A - SW-CU" userId="S::james.quail@met.police.uk::301e4870-03ad-4f2e-ba59-39ff8f0790aa" providerId="AD" clId="Web-{72E5CCD4-BC1E-2719-7267-F5D743F9C8AF}" dt="2026-05-19T16:18:09.609" v="127"/>
          <ac:picMkLst>
            <pc:docMk/>
            <pc:sldMk cId="0" sldId="379"/>
            <ac:picMk id="2" creationId="{D187F217-82A3-A917-D7E9-D79BA0BC98DC}"/>
          </ac:picMkLst>
        </pc:picChg>
        <pc:picChg chg="add mod">
          <ac:chgData name="Quail James A - SW-CU" userId="S::james.quail@met.police.uk::301e4870-03ad-4f2e-ba59-39ff8f0790aa" providerId="AD" clId="Web-{72E5CCD4-BC1E-2719-7267-F5D743F9C8AF}" dt="2026-05-19T16:25:30.984" v="238" actId="14100"/>
          <ac:picMkLst>
            <pc:docMk/>
            <pc:sldMk cId="0" sldId="379"/>
            <ac:picMk id="3" creationId="{316D65D4-5983-A9A0-45C2-50CC2B52606A}"/>
          </ac:picMkLst>
        </pc:picChg>
      </pc:sldChg>
      <pc:sldChg chg="addSp delSp modSp add del mod replId setBg setClrOvrMap">
        <pc:chgData name="Quail James A - SW-CU" userId="S::james.quail@met.police.uk::301e4870-03ad-4f2e-ba59-39ff8f0790aa" providerId="AD" clId="Web-{72E5CCD4-BC1E-2719-7267-F5D743F9C8AF}" dt="2026-05-19T17:15:50.513" v="888"/>
        <pc:sldMkLst>
          <pc:docMk/>
          <pc:sldMk cId="4136435328" sldId="380"/>
        </pc:sldMkLst>
        <pc:spChg chg="mod">
          <ac:chgData name="Quail James A - SW-CU" userId="S::james.quail@met.police.uk::301e4870-03ad-4f2e-ba59-39ff8f0790aa" providerId="AD" clId="Web-{72E5CCD4-BC1E-2719-7267-F5D743F9C8AF}" dt="2026-05-19T17:15:50.513" v="888"/>
          <ac:spMkLst>
            <pc:docMk/>
            <pc:sldMk cId="4136435328" sldId="380"/>
            <ac:spMk id="19458" creationId="{4B8CC853-A676-4C96-7AA9-7AC5EB1C15DB}"/>
          </ac:spMkLst>
        </pc:spChg>
        <pc:spChg chg="mod">
          <ac:chgData name="Quail James A - SW-CU" userId="S::james.quail@met.police.uk::301e4870-03ad-4f2e-ba59-39ff8f0790aa" providerId="AD" clId="Web-{72E5CCD4-BC1E-2719-7267-F5D743F9C8AF}" dt="2026-05-19T17:15:50.513" v="888"/>
          <ac:spMkLst>
            <pc:docMk/>
            <pc:sldMk cId="4136435328" sldId="380"/>
            <ac:spMk id="19483" creationId="{1508D388-963E-C98D-4E8A-37E0A5521A4A}"/>
          </ac:spMkLst>
        </pc:spChg>
        <pc:spChg chg="del">
          <ac:chgData name="Quail James A - SW-CU" userId="S::james.quail@met.police.uk::301e4870-03ad-4f2e-ba59-39ff8f0790aa" providerId="AD" clId="Web-{72E5CCD4-BC1E-2719-7267-F5D743F9C8AF}" dt="2026-05-19T17:15:50.513" v="888"/>
          <ac:spMkLst>
            <pc:docMk/>
            <pc:sldMk cId="4136435328" sldId="380"/>
            <ac:spMk id="19535" creationId="{BFF3DD8A-C854-2480-C0F7-B45C6E73D08A}"/>
          </ac:spMkLst>
        </pc:spChg>
        <pc:spChg chg="add">
          <ac:chgData name="Quail James A - SW-CU" userId="S::james.quail@met.police.uk::301e4870-03ad-4f2e-ba59-39ff8f0790aa" providerId="AD" clId="Web-{72E5CCD4-BC1E-2719-7267-F5D743F9C8AF}" dt="2026-05-19T17:15:50.513" v="888"/>
          <ac:spMkLst>
            <pc:docMk/>
            <pc:sldMk cId="4136435328" sldId="380"/>
            <ac:spMk id="19540" creationId="{9A457F22-2034-4200-B6E4-5B8372AAC226}"/>
          </ac:spMkLst>
        </pc:spChg>
        <pc:spChg chg="add">
          <ac:chgData name="Quail James A - SW-CU" userId="S::james.quail@met.police.uk::301e4870-03ad-4f2e-ba59-39ff8f0790aa" providerId="AD" clId="Web-{72E5CCD4-BC1E-2719-7267-F5D743F9C8AF}" dt="2026-05-19T17:15:50.513" v="888"/>
          <ac:spMkLst>
            <pc:docMk/>
            <pc:sldMk cId="4136435328" sldId="380"/>
            <ac:spMk id="19542" creationId="{A9DA7986-F4F5-4F92-94A3-343B2D72001D}"/>
          </ac:spMkLst>
        </pc:spChg>
        <pc:spChg chg="add">
          <ac:chgData name="Quail James A - SW-CU" userId="S::james.quail@met.police.uk::301e4870-03ad-4f2e-ba59-39ff8f0790aa" providerId="AD" clId="Web-{72E5CCD4-BC1E-2719-7267-F5D743F9C8AF}" dt="2026-05-19T17:15:50.513" v="888"/>
          <ac:spMkLst>
            <pc:docMk/>
            <pc:sldMk cId="4136435328" sldId="380"/>
            <ac:spMk id="19544" creationId="{428E76FD-76EE-4DE6-BBA4-EEA6E4B98CD0}"/>
          </ac:spMkLst>
        </pc:spChg>
        <pc:picChg chg="ord">
          <ac:chgData name="Quail James A - SW-CU" userId="S::james.quail@met.police.uk::301e4870-03ad-4f2e-ba59-39ff8f0790aa" providerId="AD" clId="Web-{72E5CCD4-BC1E-2719-7267-F5D743F9C8AF}" dt="2026-05-19T17:15:50.513" v="888"/>
          <ac:picMkLst>
            <pc:docMk/>
            <pc:sldMk cId="4136435328" sldId="380"/>
            <ac:picMk id="2" creationId="{51BBA676-0CFF-602F-C9F3-86B69DCAC298}"/>
          </ac:picMkLst>
        </pc:picChg>
        <pc:picChg chg="del">
          <ac:chgData name="Quail James A - SW-CU" userId="S::james.quail@met.police.uk::301e4870-03ad-4f2e-ba59-39ff8f0790aa" providerId="AD" clId="Web-{72E5CCD4-BC1E-2719-7267-F5D743F9C8AF}" dt="2026-05-19T17:08:14.686" v="814"/>
          <ac:picMkLst>
            <pc:docMk/>
            <pc:sldMk cId="4136435328" sldId="380"/>
            <ac:picMk id="3" creationId="{372C8A2C-F2E6-94F0-BE0D-DE61FE809CE3}"/>
          </ac:picMkLst>
        </pc:picChg>
        <pc:picChg chg="del">
          <ac:chgData name="Quail James A - SW-CU" userId="S::james.quail@met.police.uk::301e4870-03ad-4f2e-ba59-39ff8f0790aa" providerId="AD" clId="Web-{72E5CCD4-BC1E-2719-7267-F5D743F9C8AF}" dt="2026-05-19T17:08:15.217" v="815"/>
          <ac:picMkLst>
            <pc:docMk/>
            <pc:sldMk cId="4136435328" sldId="380"/>
            <ac:picMk id="4" creationId="{FC856DB9-3472-BD7D-DD96-DD4C6465BC98}"/>
          </ac:picMkLst>
        </pc:picChg>
        <pc:picChg chg="add mod">
          <ac:chgData name="Quail James A - SW-CU" userId="S::james.quail@met.police.uk::301e4870-03ad-4f2e-ba59-39ff8f0790aa" providerId="AD" clId="Web-{72E5CCD4-BC1E-2719-7267-F5D743F9C8AF}" dt="2026-05-19T17:15:50.513" v="888"/>
          <ac:picMkLst>
            <pc:docMk/>
            <pc:sldMk cId="4136435328" sldId="380"/>
            <ac:picMk id="5" creationId="{ED4E75A4-5676-7F53-440D-617D2F3178DF}"/>
          </ac:picMkLst>
        </pc:picChg>
      </pc:sldChg>
    </pc:docChg>
  </pc:docChgLst>
  <pc:docChgLst>
    <pc:chgData name="Russell Denise - SW-CU" userId="3fc89596-2573-4719-883c-122f8d4be26c" providerId="ADAL" clId="{EA904C84-D9F6-4720-9F5A-A7DF4550F123}"/>
    <pc:docChg chg="undo custSel modSld sldOrd">
      <pc:chgData name="Russell Denise - SW-CU" userId="3fc89596-2573-4719-883c-122f8d4be26c" providerId="ADAL" clId="{EA904C84-D9F6-4720-9F5A-A7DF4550F123}" dt="2026-05-20T14:29:56.807" v="1181" actId="14734"/>
      <pc:docMkLst>
        <pc:docMk/>
      </pc:docMkLst>
      <pc:sldChg chg="modSp mod ord">
        <pc:chgData name="Russell Denise - SW-CU" userId="3fc89596-2573-4719-883c-122f8d4be26c" providerId="ADAL" clId="{EA904C84-D9F6-4720-9F5A-A7DF4550F123}" dt="2026-05-19T15:23:30.124" v="1027" actId="20577"/>
        <pc:sldMkLst>
          <pc:docMk/>
          <pc:sldMk cId="0" sldId="303"/>
        </pc:sldMkLst>
        <pc:spChg chg="mod">
          <ac:chgData name="Russell Denise - SW-CU" userId="3fc89596-2573-4719-883c-122f8d4be26c" providerId="ADAL" clId="{EA904C84-D9F6-4720-9F5A-A7DF4550F123}" dt="2026-05-19T15:23:30.124" v="1027" actId="20577"/>
          <ac:spMkLst>
            <pc:docMk/>
            <pc:sldMk cId="0" sldId="303"/>
            <ac:spMk id="4099" creationId="{26A4A7EC-4B21-D851-DCD0-53E2FB587A8C}"/>
          </ac:spMkLst>
        </pc:spChg>
      </pc:sldChg>
      <pc:sldChg chg="addSp delSp modSp mod">
        <pc:chgData name="Russell Denise - SW-CU" userId="3fc89596-2573-4719-883c-122f8d4be26c" providerId="ADAL" clId="{EA904C84-D9F6-4720-9F5A-A7DF4550F123}" dt="2026-05-07T09:05:16.381" v="928" actId="207"/>
        <pc:sldMkLst>
          <pc:docMk/>
          <pc:sldMk cId="0" sldId="321"/>
        </pc:sldMkLst>
        <pc:spChg chg="mod">
          <ac:chgData name="Russell Denise - SW-CU" userId="3fc89596-2573-4719-883c-122f8d4be26c" providerId="ADAL" clId="{EA904C84-D9F6-4720-9F5A-A7DF4550F123}" dt="2026-05-07T09:05:16.381" v="928" actId="207"/>
          <ac:spMkLst>
            <pc:docMk/>
            <pc:sldMk cId="0" sldId="321"/>
            <ac:spMk id="7171" creationId="{28F2F7D7-16F6-9F4C-AE25-F1288D7A0922}"/>
          </ac:spMkLst>
        </pc:spChg>
      </pc:sldChg>
      <pc:sldChg chg="modSp mod">
        <pc:chgData name="Russell Denise - SW-CU" userId="3fc89596-2573-4719-883c-122f8d4be26c" providerId="ADAL" clId="{EA904C84-D9F6-4720-9F5A-A7DF4550F123}" dt="2026-05-05T13:34:55.993" v="716" actId="255"/>
        <pc:sldMkLst>
          <pc:docMk/>
          <pc:sldMk cId="0" sldId="331"/>
        </pc:sldMkLst>
        <pc:spChg chg="mod">
          <ac:chgData name="Russell Denise - SW-CU" userId="3fc89596-2573-4719-883c-122f8d4be26c" providerId="ADAL" clId="{EA904C84-D9F6-4720-9F5A-A7DF4550F123}" dt="2026-05-05T13:34:55.993" v="716" actId="255"/>
          <ac:spMkLst>
            <pc:docMk/>
            <pc:sldMk cId="0" sldId="331"/>
            <ac:spMk id="6147" creationId="{8B254DF5-F363-32C8-DEA2-0DC9AD552957}"/>
          </ac:spMkLst>
        </pc:spChg>
      </pc:sldChg>
      <pc:sldChg chg="modSp mod">
        <pc:chgData name="Russell Denise - SW-CU" userId="3fc89596-2573-4719-883c-122f8d4be26c" providerId="ADAL" clId="{EA904C84-D9F6-4720-9F5A-A7DF4550F123}" dt="2026-05-20T14:29:56.807" v="1181" actId="14734"/>
        <pc:sldMkLst>
          <pc:docMk/>
          <pc:sldMk cId="0" sldId="344"/>
        </pc:sldMkLst>
        <pc:graphicFrameChg chg="mod modGraphic">
          <ac:chgData name="Russell Denise - SW-CU" userId="3fc89596-2573-4719-883c-122f8d4be26c" providerId="ADAL" clId="{EA904C84-D9F6-4720-9F5A-A7DF4550F123}" dt="2026-05-20T14:29:56.807" v="1181" actId="14734"/>
          <ac:graphicFrameMkLst>
            <pc:docMk/>
            <pc:sldMk cId="0" sldId="344"/>
            <ac:graphicFrameMk id="2" creationId="{8015CB3C-5D9B-A090-C257-E6B979D37A63}"/>
          </ac:graphicFrameMkLst>
        </pc:graphicFrameChg>
        <pc:picChg chg="mod">
          <ac:chgData name="Russell Denise - SW-CU" userId="3fc89596-2573-4719-883c-122f8d4be26c" providerId="ADAL" clId="{EA904C84-D9F6-4720-9F5A-A7DF4550F123}" dt="2026-05-05T14:11:48.719" v="881" actId="1076"/>
          <ac:picMkLst>
            <pc:docMk/>
            <pc:sldMk cId="0" sldId="344"/>
            <ac:picMk id="3" creationId="{A79DA3AB-A6A3-3AFF-2A53-C84D7F43EF61}"/>
          </ac:picMkLst>
        </pc:picChg>
      </pc:sldChg>
      <pc:sldChg chg="addSp delSp modSp mod setBg setClrOvrMap">
        <pc:chgData name="Russell Denise - SW-CU" userId="3fc89596-2573-4719-883c-122f8d4be26c" providerId="ADAL" clId="{EA904C84-D9F6-4720-9F5A-A7DF4550F123}" dt="2026-05-05T14:01:51" v="767" actId="207"/>
        <pc:sldMkLst>
          <pc:docMk/>
          <pc:sldMk cId="0" sldId="346"/>
        </pc:sldMkLst>
        <pc:spChg chg="mod">
          <ac:chgData name="Russell Denise - SW-CU" userId="3fc89596-2573-4719-883c-122f8d4be26c" providerId="ADAL" clId="{EA904C84-D9F6-4720-9F5A-A7DF4550F123}" dt="2026-05-05T14:01:19.083" v="763" actId="26606"/>
          <ac:spMkLst>
            <pc:docMk/>
            <pc:sldMk cId="0" sldId="346"/>
            <ac:spMk id="19458" creationId="{52D1DF50-ACDF-ADE4-DBF9-7E3711D3E642}"/>
          </ac:spMkLst>
        </pc:spChg>
        <pc:spChg chg="mod ord">
          <ac:chgData name="Russell Denise - SW-CU" userId="3fc89596-2573-4719-883c-122f8d4be26c" providerId="ADAL" clId="{EA904C84-D9F6-4720-9F5A-A7DF4550F123}" dt="2026-05-05T14:01:51" v="767" actId="207"/>
          <ac:spMkLst>
            <pc:docMk/>
            <pc:sldMk cId="0" sldId="346"/>
            <ac:spMk id="19483" creationId="{2C9518B4-965C-8261-5EFE-F78689808950}"/>
          </ac:spMkLst>
        </pc:spChg>
        <pc:spChg chg="add">
          <ac:chgData name="Russell Denise - SW-CU" userId="3fc89596-2573-4719-883c-122f8d4be26c" providerId="ADAL" clId="{EA904C84-D9F6-4720-9F5A-A7DF4550F123}" dt="2026-05-05T14:01:19.083" v="763" actId="26606"/>
          <ac:spMkLst>
            <pc:docMk/>
            <pc:sldMk cId="0" sldId="346"/>
            <ac:spMk id="19535" creationId="{E96FC08F-E9E6-492C-951B-052826DD5701}"/>
          </ac:spMkLst>
        </pc:spChg>
        <pc:picChg chg="ord">
          <ac:chgData name="Russell Denise - SW-CU" userId="3fc89596-2573-4719-883c-122f8d4be26c" providerId="ADAL" clId="{EA904C84-D9F6-4720-9F5A-A7DF4550F123}" dt="2026-05-05T14:01:19.083" v="763" actId="26606"/>
          <ac:picMkLst>
            <pc:docMk/>
            <pc:sldMk cId="0" sldId="346"/>
            <ac:picMk id="2" creationId="{B6877835-C604-A8F5-D336-04E3929747EE}"/>
          </ac:picMkLst>
        </pc:picChg>
        <pc:picChg chg="add mod ord">
          <ac:chgData name="Russell Denise - SW-CU" userId="3fc89596-2573-4719-883c-122f8d4be26c" providerId="ADAL" clId="{EA904C84-D9F6-4720-9F5A-A7DF4550F123}" dt="2026-05-05T14:01:34.454" v="766" actId="14100"/>
          <ac:picMkLst>
            <pc:docMk/>
            <pc:sldMk cId="0" sldId="346"/>
            <ac:picMk id="3" creationId="{EE7E4887-F36E-E130-54BD-7C49FE31E86D}"/>
          </ac:picMkLst>
        </pc:picChg>
        <pc:picChg chg="add mod">
          <ac:chgData name="Russell Denise - SW-CU" userId="3fc89596-2573-4719-883c-122f8d4be26c" providerId="ADAL" clId="{EA904C84-D9F6-4720-9F5A-A7DF4550F123}" dt="2026-05-05T14:01:28.108" v="765" actId="1076"/>
          <ac:picMkLst>
            <pc:docMk/>
            <pc:sldMk cId="0" sldId="346"/>
            <ac:picMk id="4" creationId="{6B545617-5322-383B-7941-5964614C2818}"/>
          </ac:picMkLst>
        </pc:picChg>
      </pc:sldChg>
      <pc:sldChg chg="addSp delSp modSp mod">
        <pc:chgData name="Russell Denise - SW-CU" userId="3fc89596-2573-4719-883c-122f8d4be26c" providerId="ADAL" clId="{EA904C84-D9F6-4720-9F5A-A7DF4550F123}" dt="2026-05-08T08:17:07.171" v="932" actId="113"/>
        <pc:sldMkLst>
          <pc:docMk/>
          <pc:sldMk cId="0" sldId="349"/>
        </pc:sldMkLst>
        <pc:spChg chg="mod">
          <ac:chgData name="Russell Denise - SW-CU" userId="3fc89596-2573-4719-883c-122f8d4be26c" providerId="ADAL" clId="{EA904C84-D9F6-4720-9F5A-A7DF4550F123}" dt="2026-05-08T08:17:07.171" v="932" actId="113"/>
          <ac:spMkLst>
            <pc:docMk/>
            <pc:sldMk cId="0" sldId="349"/>
            <ac:spMk id="24579" creationId="{293D28BF-622B-29AF-30D6-B8F56EC79E33}"/>
          </ac:spMkLst>
        </pc:spChg>
        <pc:picChg chg="add mod">
          <ac:chgData name="Russell Denise - SW-CU" userId="3fc89596-2573-4719-883c-122f8d4be26c" providerId="ADAL" clId="{EA904C84-D9F6-4720-9F5A-A7DF4550F123}" dt="2026-05-05T13:49:03.083" v="738" actId="14100"/>
          <ac:picMkLst>
            <pc:docMk/>
            <pc:sldMk cId="0" sldId="349"/>
            <ac:picMk id="5" creationId="{D659F6E6-1D9F-D72F-7036-A9C03AD03751}"/>
          </ac:picMkLst>
        </pc:picChg>
        <pc:picChg chg="add mod">
          <ac:chgData name="Russell Denise - SW-CU" userId="3fc89596-2573-4719-883c-122f8d4be26c" providerId="ADAL" clId="{EA904C84-D9F6-4720-9F5A-A7DF4550F123}" dt="2026-05-05T13:48:49.667" v="736" actId="14100"/>
          <ac:picMkLst>
            <pc:docMk/>
            <pc:sldMk cId="0" sldId="349"/>
            <ac:picMk id="8" creationId="{1E79FABE-1AEA-7ABB-C7F1-5F5ADACE9DEA}"/>
          </ac:picMkLst>
        </pc:picChg>
      </pc:sldChg>
      <pc:sldChg chg="addSp delSp modSp mod setBg setClrOvrMap">
        <pc:chgData name="Russell Denise - SW-CU" userId="3fc89596-2573-4719-883c-122f8d4be26c" providerId="ADAL" clId="{EA904C84-D9F6-4720-9F5A-A7DF4550F123}" dt="2026-05-05T14:08:47.222" v="793" actId="14100"/>
        <pc:sldMkLst>
          <pc:docMk/>
          <pc:sldMk cId="0" sldId="350"/>
        </pc:sldMkLst>
        <pc:spChg chg="mod">
          <ac:chgData name="Russell Denise - SW-CU" userId="3fc89596-2573-4719-883c-122f8d4be26c" providerId="ADAL" clId="{EA904C84-D9F6-4720-9F5A-A7DF4550F123}" dt="2026-05-05T14:08:27.232" v="789" actId="26606"/>
          <ac:spMkLst>
            <pc:docMk/>
            <pc:sldMk cId="0" sldId="350"/>
            <ac:spMk id="18435" creationId="{EED2814C-7014-452F-C684-34C7844C7E00}"/>
          </ac:spMkLst>
        </pc:spChg>
        <pc:spChg chg="mod">
          <ac:chgData name="Russell Denise - SW-CU" userId="3fc89596-2573-4719-883c-122f8d4be26c" providerId="ADAL" clId="{EA904C84-D9F6-4720-9F5A-A7DF4550F123}" dt="2026-05-05T14:08:27.232" v="789" actId="26606"/>
          <ac:spMkLst>
            <pc:docMk/>
            <pc:sldMk cId="0" sldId="350"/>
            <ac:spMk id="21506" creationId="{D8534453-3CF0-B77F-36D2-B1444765DC93}"/>
          </ac:spMkLst>
        </pc:spChg>
        <pc:spChg chg="add">
          <ac:chgData name="Russell Denise - SW-CU" userId="3fc89596-2573-4719-883c-122f8d4be26c" providerId="ADAL" clId="{EA904C84-D9F6-4720-9F5A-A7DF4550F123}" dt="2026-05-05T14:08:27.232" v="789" actId="26606"/>
          <ac:spMkLst>
            <pc:docMk/>
            <pc:sldMk cId="0" sldId="350"/>
            <ac:spMk id="21512" creationId="{9A457F22-2034-4200-B6E4-5B8372AAC226}"/>
          </ac:spMkLst>
        </pc:spChg>
        <pc:spChg chg="add">
          <ac:chgData name="Russell Denise - SW-CU" userId="3fc89596-2573-4719-883c-122f8d4be26c" providerId="ADAL" clId="{EA904C84-D9F6-4720-9F5A-A7DF4550F123}" dt="2026-05-05T14:08:27.232" v="789" actId="26606"/>
          <ac:spMkLst>
            <pc:docMk/>
            <pc:sldMk cId="0" sldId="350"/>
            <ac:spMk id="21514" creationId="{A9DA7986-F4F5-4F92-94A3-343B2D72001D}"/>
          </ac:spMkLst>
        </pc:spChg>
        <pc:spChg chg="add">
          <ac:chgData name="Russell Denise - SW-CU" userId="3fc89596-2573-4719-883c-122f8d4be26c" providerId="ADAL" clId="{EA904C84-D9F6-4720-9F5A-A7DF4550F123}" dt="2026-05-05T14:08:27.232" v="789" actId="26606"/>
          <ac:spMkLst>
            <pc:docMk/>
            <pc:sldMk cId="0" sldId="350"/>
            <ac:spMk id="21516" creationId="{428E76FD-76EE-4DE6-BBA4-EEA6E4B98CD0}"/>
          </ac:spMkLst>
        </pc:spChg>
        <pc:picChg chg="ord">
          <ac:chgData name="Russell Denise - SW-CU" userId="3fc89596-2573-4719-883c-122f8d4be26c" providerId="ADAL" clId="{EA904C84-D9F6-4720-9F5A-A7DF4550F123}" dt="2026-05-05T14:08:27.232" v="789" actId="26606"/>
          <ac:picMkLst>
            <pc:docMk/>
            <pc:sldMk cId="0" sldId="350"/>
            <ac:picMk id="2" creationId="{A06DE8E7-B0D8-72D0-21B4-8C2DEB8A7F95}"/>
          </ac:picMkLst>
        </pc:picChg>
        <pc:picChg chg="add mod ord">
          <ac:chgData name="Russell Denise - SW-CU" userId="3fc89596-2573-4719-883c-122f8d4be26c" providerId="ADAL" clId="{EA904C84-D9F6-4720-9F5A-A7DF4550F123}" dt="2026-05-05T14:08:47.222" v="793" actId="14100"/>
          <ac:picMkLst>
            <pc:docMk/>
            <pc:sldMk cId="0" sldId="350"/>
            <ac:picMk id="3" creationId="{CF4CE936-49C9-C70C-CE4A-042A8C71AEF6}"/>
          </ac:picMkLst>
        </pc:picChg>
      </pc:sldChg>
      <pc:sldChg chg="modSp mod">
        <pc:chgData name="Russell Denise - SW-CU" userId="3fc89596-2573-4719-883c-122f8d4be26c" providerId="ADAL" clId="{EA904C84-D9F6-4720-9F5A-A7DF4550F123}" dt="2026-05-07T07:08:49.431" v="907" actId="14100"/>
        <pc:sldMkLst>
          <pc:docMk/>
          <pc:sldMk cId="0" sldId="351"/>
        </pc:sldMkLst>
        <pc:picChg chg="mod">
          <ac:chgData name="Russell Denise - SW-CU" userId="3fc89596-2573-4719-883c-122f8d4be26c" providerId="ADAL" clId="{EA904C84-D9F6-4720-9F5A-A7DF4550F123}" dt="2026-05-07T07:08:49.431" v="907" actId="14100"/>
          <ac:picMkLst>
            <pc:docMk/>
            <pc:sldMk cId="0" sldId="351"/>
            <ac:picMk id="22553" creationId="{411131D1-45C6-F374-519E-07C2406E457F}"/>
          </ac:picMkLst>
        </pc:picChg>
      </pc:sldChg>
      <pc:sldChg chg="addSp delSp modSp mod">
        <pc:chgData name="Russell Denise - SW-CU" userId="3fc89596-2573-4719-883c-122f8d4be26c" providerId="ADAL" clId="{EA904C84-D9F6-4720-9F5A-A7DF4550F123}" dt="2026-05-08T08:15:21.563" v="931" actId="1076"/>
        <pc:sldMkLst>
          <pc:docMk/>
          <pc:sldMk cId="0" sldId="362"/>
        </pc:sldMkLst>
        <pc:spChg chg="mod">
          <ac:chgData name="Russell Denise - SW-CU" userId="3fc89596-2573-4719-883c-122f8d4be26c" providerId="ADAL" clId="{EA904C84-D9F6-4720-9F5A-A7DF4550F123}" dt="2026-05-05T12:03:32.782" v="574" actId="12"/>
          <ac:spMkLst>
            <pc:docMk/>
            <pc:sldMk cId="0" sldId="362"/>
            <ac:spMk id="8195" creationId="{FA6AB882-B4DD-7D89-BAD8-2713AC4698DE}"/>
          </ac:spMkLst>
        </pc:spChg>
        <pc:picChg chg="mod">
          <ac:chgData name="Russell Denise - SW-CU" userId="3fc89596-2573-4719-883c-122f8d4be26c" providerId="ADAL" clId="{EA904C84-D9F6-4720-9F5A-A7DF4550F123}" dt="2026-05-07T07:03:06.947" v="905" actId="14100"/>
          <ac:picMkLst>
            <pc:docMk/>
            <pc:sldMk cId="0" sldId="362"/>
            <ac:picMk id="2" creationId="{4AFFA218-D27D-67F6-6AB9-CC9865143A50}"/>
          </ac:picMkLst>
        </pc:picChg>
        <pc:picChg chg="mod">
          <ac:chgData name="Russell Denise - SW-CU" userId="3fc89596-2573-4719-883c-122f8d4be26c" providerId="ADAL" clId="{EA904C84-D9F6-4720-9F5A-A7DF4550F123}" dt="2026-05-08T08:15:21.563" v="931" actId="1076"/>
          <ac:picMkLst>
            <pc:docMk/>
            <pc:sldMk cId="0" sldId="362"/>
            <ac:picMk id="4" creationId="{56560144-29F0-527E-8F82-53AD972EFD13}"/>
          </ac:picMkLst>
        </pc:picChg>
        <pc:picChg chg="add mod">
          <ac:chgData name="Russell Denise - SW-CU" userId="3fc89596-2573-4719-883c-122f8d4be26c" providerId="ADAL" clId="{EA904C84-D9F6-4720-9F5A-A7DF4550F123}" dt="2026-05-07T07:02:17.166" v="902" actId="14100"/>
          <ac:picMkLst>
            <pc:docMk/>
            <pc:sldMk cId="0" sldId="362"/>
            <ac:picMk id="7" creationId="{E0F11CB9-0271-535E-6B64-BEA994BEB5BB}"/>
          </ac:picMkLst>
        </pc:picChg>
      </pc:sldChg>
      <pc:sldChg chg="addSp delSp modSp mod setBg setClrOvrMap">
        <pc:chgData name="Russell Denise - SW-CU" userId="3fc89596-2573-4719-883c-122f8d4be26c" providerId="ADAL" clId="{EA904C84-D9F6-4720-9F5A-A7DF4550F123}" dt="2026-05-19T15:26:33.979" v="1163" actId="20577"/>
        <pc:sldMkLst>
          <pc:docMk/>
          <pc:sldMk cId="0" sldId="373"/>
        </pc:sldMkLst>
        <pc:spChg chg="mod ord">
          <ac:chgData name="Russell Denise - SW-CU" userId="3fc89596-2573-4719-883c-122f8d4be26c" providerId="ADAL" clId="{EA904C84-D9F6-4720-9F5A-A7DF4550F123}" dt="2026-05-19T15:26:33.979" v="1163" actId="20577"/>
          <ac:spMkLst>
            <pc:docMk/>
            <pc:sldMk cId="0" sldId="373"/>
            <ac:spMk id="8195" creationId="{D6865D2A-D08D-D22F-7433-9627096AF618}"/>
          </ac:spMkLst>
        </pc:spChg>
        <pc:spChg chg="mod">
          <ac:chgData name="Russell Denise - SW-CU" userId="3fc89596-2573-4719-883c-122f8d4be26c" providerId="ADAL" clId="{EA904C84-D9F6-4720-9F5A-A7DF4550F123}" dt="2026-05-05T12:05:21.970" v="588" actId="26606"/>
          <ac:spMkLst>
            <pc:docMk/>
            <pc:sldMk cId="0" sldId="373"/>
            <ac:spMk id="13314" creationId="{A1D2D2B9-B4A6-E442-93D1-6325D81636F5}"/>
          </ac:spMkLst>
        </pc:spChg>
        <pc:spChg chg="add">
          <ac:chgData name="Russell Denise - SW-CU" userId="3fc89596-2573-4719-883c-122f8d4be26c" providerId="ADAL" clId="{EA904C84-D9F6-4720-9F5A-A7DF4550F123}" dt="2026-05-05T12:05:21.970" v="588" actId="26606"/>
          <ac:spMkLst>
            <pc:docMk/>
            <pc:sldMk cId="0" sldId="373"/>
            <ac:spMk id="13327" creationId="{9A457F22-2034-4200-B6E4-5B8372AAC226}"/>
          </ac:spMkLst>
        </pc:spChg>
        <pc:spChg chg="add">
          <ac:chgData name="Russell Denise - SW-CU" userId="3fc89596-2573-4719-883c-122f8d4be26c" providerId="ADAL" clId="{EA904C84-D9F6-4720-9F5A-A7DF4550F123}" dt="2026-05-05T12:05:21.970" v="588" actId="26606"/>
          <ac:spMkLst>
            <pc:docMk/>
            <pc:sldMk cId="0" sldId="373"/>
            <ac:spMk id="13329" creationId="{A9DA7986-F4F5-4F92-94A3-343B2D72001D}"/>
          </ac:spMkLst>
        </pc:spChg>
        <pc:spChg chg="add">
          <ac:chgData name="Russell Denise - SW-CU" userId="3fc89596-2573-4719-883c-122f8d4be26c" providerId="ADAL" clId="{EA904C84-D9F6-4720-9F5A-A7DF4550F123}" dt="2026-05-05T12:05:21.970" v="588" actId="26606"/>
          <ac:spMkLst>
            <pc:docMk/>
            <pc:sldMk cId="0" sldId="373"/>
            <ac:spMk id="13333" creationId="{428E76FD-76EE-4DE6-BBA4-EEA6E4B98CD0}"/>
          </ac:spMkLst>
        </pc:spChg>
        <pc:picChg chg="ord">
          <ac:chgData name="Russell Denise - SW-CU" userId="3fc89596-2573-4719-883c-122f8d4be26c" providerId="ADAL" clId="{EA904C84-D9F6-4720-9F5A-A7DF4550F123}" dt="2026-05-05T11:49:15.978" v="2" actId="26606"/>
          <ac:picMkLst>
            <pc:docMk/>
            <pc:sldMk cId="0" sldId="373"/>
            <ac:picMk id="2" creationId="{C2906412-B767-CDD3-51EF-055859CE1882}"/>
          </ac:picMkLst>
        </pc:picChg>
        <pc:picChg chg="add mod ord">
          <ac:chgData name="Russell Denise - SW-CU" userId="3fc89596-2573-4719-883c-122f8d4be26c" providerId="ADAL" clId="{EA904C84-D9F6-4720-9F5A-A7DF4550F123}" dt="2026-05-05T12:05:26.615" v="589" actId="1076"/>
          <ac:picMkLst>
            <pc:docMk/>
            <pc:sldMk cId="0" sldId="373"/>
            <ac:picMk id="3" creationId="{27527940-E879-2040-F258-1E34B0A459B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72AEB5-9AC1-4408-970A-50A963162957}" type="datetimeFigureOut">
              <a:rPr lang="en-GB" smtClean="0"/>
              <a:t>20/05/2026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760A18-B412-4FEF-A9EF-AB991A047F50}" type="slidenum">
              <a:rPr lang="en-GB" smtClean="0"/>
              <a:t>‹#›</a:t>
            </a:fld>
            <a:endParaRPr lang="en-GB"/>
          </a:p>
        </p:txBody>
      </p:sp>
    </p:spTree>
    <p:extLst>
      <p:ext uri="{BB962C8B-B14F-4D97-AF65-F5344CB8AC3E}">
        <p14:creationId xmlns:p14="http://schemas.microsoft.com/office/powerpoint/2010/main" val="3380895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0A8CA62D-5808-7EF1-5CCD-47EB39EC74B6}"/>
              </a:ext>
            </a:extLst>
          </p:cNvPr>
          <p:cNvSpPr>
            <a:spLocks noGrp="1" noRot="1" noChangeAspect="1" noChangeArrowheads="1" noTextEdit="1"/>
          </p:cNvSpPr>
          <p:nvPr>
            <p:ph type="sldImg"/>
          </p:nvPr>
        </p:nvSpPr>
        <p:spPr>
          <a:ln/>
        </p:spPr>
      </p:sp>
      <p:sp>
        <p:nvSpPr>
          <p:cNvPr id="5123" name="Notes Placeholder 2">
            <a:extLst>
              <a:ext uri="{FF2B5EF4-FFF2-40B4-BE49-F238E27FC236}">
                <a16:creationId xmlns:a16="http://schemas.microsoft.com/office/drawing/2014/main" id="{4DD7A584-E786-ACA1-8CB1-C325D632732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5124" name="Slide Number Placeholder 3">
            <a:extLst>
              <a:ext uri="{FF2B5EF4-FFF2-40B4-BE49-F238E27FC236}">
                <a16:creationId xmlns:a16="http://schemas.microsoft.com/office/drawing/2014/main" id="{8C067C57-C888-F68F-CA1B-5FC44CC1E57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MS PGothic" panose="020B0600070205080204" pitchFamily="34" charset="-128"/>
              </a:defRPr>
            </a:lvl1pPr>
            <a:lvl2pPr marL="742950" indent="-285750">
              <a:defRPr sz="2000">
                <a:solidFill>
                  <a:schemeClr val="tx1"/>
                </a:solidFill>
                <a:latin typeface="Arial" panose="020B0604020202020204" pitchFamily="34" charset="0"/>
                <a:ea typeface="MS PGothic" panose="020B0600070205080204" pitchFamily="34" charset="-128"/>
              </a:defRPr>
            </a:lvl2pPr>
            <a:lvl3pPr marL="1143000" indent="-228600">
              <a:defRPr sz="2000">
                <a:solidFill>
                  <a:schemeClr val="tx1"/>
                </a:solidFill>
                <a:latin typeface="Arial" panose="020B0604020202020204" pitchFamily="34" charset="0"/>
                <a:ea typeface="MS PGothic" panose="020B0600070205080204" pitchFamily="34" charset="-128"/>
              </a:defRPr>
            </a:lvl3pPr>
            <a:lvl4pPr marL="1600200" indent="-228600">
              <a:defRPr sz="2000">
                <a:solidFill>
                  <a:schemeClr val="tx1"/>
                </a:solidFill>
                <a:latin typeface="Arial" panose="020B0604020202020204" pitchFamily="34" charset="0"/>
                <a:ea typeface="MS PGothic" panose="020B0600070205080204" pitchFamily="34" charset="-128"/>
              </a:defRPr>
            </a:lvl4pPr>
            <a:lvl5pPr marL="2057400" indent="-228600">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68EAF629-7F57-42FA-872A-7A1E86A0871B}" type="slidenum">
              <a:rPr lang="en-US" altLang="en-US" sz="1200" smtClean="0">
                <a:latin typeface="Times" panose="02020603050405020304" pitchFamily="18" charset="0"/>
              </a:rPr>
              <a:pPr/>
              <a:t>1</a:t>
            </a:fld>
            <a:endParaRPr lang="en-US" altLang="en-US" sz="1200">
              <a:latin typeface="Times"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760A18-B412-4FEF-A9EF-AB991A047F50}" type="slidenum">
              <a:rPr lang="en-GB" smtClean="0"/>
              <a:t>2</a:t>
            </a:fld>
            <a:endParaRPr lang="en-GB"/>
          </a:p>
        </p:txBody>
      </p:sp>
    </p:spTree>
    <p:extLst>
      <p:ext uri="{BB962C8B-B14F-4D97-AF65-F5344CB8AC3E}">
        <p14:creationId xmlns:p14="http://schemas.microsoft.com/office/powerpoint/2010/main" val="2332295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113772F5-F1C9-19B3-6D40-388C916DD644}"/>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77DC423D-D076-C288-DEB8-73B3FD22327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8196" name="Slide Number Placeholder 3">
            <a:extLst>
              <a:ext uri="{FF2B5EF4-FFF2-40B4-BE49-F238E27FC236}">
                <a16:creationId xmlns:a16="http://schemas.microsoft.com/office/drawing/2014/main" id="{615F51EF-8358-F23D-9452-71726E15C1E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tx1"/>
                </a:solidFill>
                <a:latin typeface="Arial" panose="020B0604020202020204" pitchFamily="34" charset="0"/>
                <a:ea typeface="MS PGothic" panose="020B0600070205080204" pitchFamily="34" charset="-128"/>
              </a:defRPr>
            </a:lvl1pPr>
            <a:lvl2pPr marL="742950" indent="-285750">
              <a:defRPr sz="2000">
                <a:solidFill>
                  <a:schemeClr val="tx1"/>
                </a:solidFill>
                <a:latin typeface="Arial" panose="020B0604020202020204" pitchFamily="34" charset="0"/>
                <a:ea typeface="MS PGothic" panose="020B0600070205080204" pitchFamily="34" charset="-128"/>
              </a:defRPr>
            </a:lvl2pPr>
            <a:lvl3pPr marL="1143000" indent="-228600">
              <a:defRPr sz="2000">
                <a:solidFill>
                  <a:schemeClr val="tx1"/>
                </a:solidFill>
                <a:latin typeface="Arial" panose="020B0604020202020204" pitchFamily="34" charset="0"/>
                <a:ea typeface="MS PGothic" panose="020B0600070205080204" pitchFamily="34" charset="-128"/>
              </a:defRPr>
            </a:lvl3pPr>
            <a:lvl4pPr marL="1600200" indent="-228600">
              <a:defRPr sz="2000">
                <a:solidFill>
                  <a:schemeClr val="tx1"/>
                </a:solidFill>
                <a:latin typeface="Arial" panose="020B0604020202020204" pitchFamily="34" charset="0"/>
                <a:ea typeface="MS PGothic" panose="020B0600070205080204" pitchFamily="34" charset="-128"/>
              </a:defRPr>
            </a:lvl4pPr>
            <a:lvl5pPr marL="2057400" indent="-228600">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2BD4ECD1-AF84-4168-8868-150353C3181F}" type="slidenum">
              <a:rPr lang="en-US" altLang="en-US" sz="1200" smtClean="0">
                <a:latin typeface="Times" panose="02020603050405020304" pitchFamily="18" charset="0"/>
              </a:rPr>
              <a:pPr/>
              <a:t>3</a:t>
            </a:fld>
            <a:endParaRPr lang="en-US" altLang="en-US" sz="1200">
              <a:latin typeface="Times"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760A18-B412-4FEF-A9EF-AB991A047F50}" type="slidenum">
              <a:rPr lang="en-GB" smtClean="0"/>
              <a:t>7</a:t>
            </a:fld>
            <a:endParaRPr lang="en-GB"/>
          </a:p>
        </p:txBody>
      </p:sp>
    </p:spTree>
    <p:extLst>
      <p:ext uri="{BB962C8B-B14F-4D97-AF65-F5344CB8AC3E}">
        <p14:creationId xmlns:p14="http://schemas.microsoft.com/office/powerpoint/2010/main" val="1559897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760A18-B412-4FEF-A9EF-AB991A047F50}" type="slidenum">
              <a:rPr lang="en-GB" smtClean="0"/>
              <a:t>8</a:t>
            </a:fld>
            <a:endParaRPr lang="en-GB"/>
          </a:p>
        </p:txBody>
      </p:sp>
    </p:spTree>
    <p:extLst>
      <p:ext uri="{BB962C8B-B14F-4D97-AF65-F5344CB8AC3E}">
        <p14:creationId xmlns:p14="http://schemas.microsoft.com/office/powerpoint/2010/main" val="548419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760A18-B412-4FEF-A9EF-AB991A047F50}" type="slidenum">
              <a:rPr lang="en-GB" smtClean="0"/>
              <a:t>10</a:t>
            </a:fld>
            <a:endParaRPr lang="en-GB"/>
          </a:p>
        </p:txBody>
      </p:sp>
    </p:spTree>
    <p:extLst>
      <p:ext uri="{BB962C8B-B14F-4D97-AF65-F5344CB8AC3E}">
        <p14:creationId xmlns:p14="http://schemas.microsoft.com/office/powerpoint/2010/main" val="3622948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760A18-B412-4FEF-A9EF-AB991A047F50}" type="slidenum">
              <a:rPr lang="en-GB" smtClean="0"/>
              <a:t>12</a:t>
            </a:fld>
            <a:endParaRPr lang="en-GB"/>
          </a:p>
        </p:txBody>
      </p:sp>
    </p:spTree>
    <p:extLst>
      <p:ext uri="{BB962C8B-B14F-4D97-AF65-F5344CB8AC3E}">
        <p14:creationId xmlns:p14="http://schemas.microsoft.com/office/powerpoint/2010/main" val="30763944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60D98-DE5C-DBCF-305B-64DDE4DA12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2C86F5-B803-6BD0-7EE9-BCEDEA80D2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7EEF0D-020A-5297-7E1A-FD03672E59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2A0341-2091-4606-179D-FC1FDDAEC0EF}"/>
              </a:ext>
            </a:extLst>
          </p:cNvPr>
          <p:cNvSpPr>
            <a:spLocks noGrp="1"/>
          </p:cNvSpPr>
          <p:nvPr>
            <p:ph type="sldNum" sz="quarter" idx="5"/>
          </p:nvPr>
        </p:nvSpPr>
        <p:spPr/>
        <p:txBody>
          <a:bodyPr/>
          <a:lstStyle/>
          <a:p>
            <a:fld id="{A3760A18-B412-4FEF-A9EF-AB991A047F50}" type="slidenum">
              <a:rPr lang="en-GB" smtClean="0"/>
              <a:t>13</a:t>
            </a:fld>
            <a:endParaRPr lang="en-GB"/>
          </a:p>
        </p:txBody>
      </p:sp>
    </p:spTree>
    <p:extLst>
      <p:ext uri="{BB962C8B-B14F-4D97-AF65-F5344CB8AC3E}">
        <p14:creationId xmlns:p14="http://schemas.microsoft.com/office/powerpoint/2010/main" val="38721666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760A18-B412-4FEF-A9EF-AB991A047F50}" type="slidenum">
              <a:rPr lang="en-GB" smtClean="0"/>
              <a:t>14</a:t>
            </a:fld>
            <a:endParaRPr lang="en-GB"/>
          </a:p>
        </p:txBody>
      </p:sp>
    </p:spTree>
    <p:extLst>
      <p:ext uri="{BB962C8B-B14F-4D97-AF65-F5344CB8AC3E}">
        <p14:creationId xmlns:p14="http://schemas.microsoft.com/office/powerpoint/2010/main" val="2678007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760A18-B412-4FEF-A9EF-AB991A047F50}" type="slidenum">
              <a:rPr lang="en-GB" smtClean="0"/>
              <a:t>15</a:t>
            </a:fld>
            <a:endParaRPr lang="en-GB"/>
          </a:p>
        </p:txBody>
      </p:sp>
    </p:spTree>
    <p:extLst>
      <p:ext uri="{BB962C8B-B14F-4D97-AF65-F5344CB8AC3E}">
        <p14:creationId xmlns:p14="http://schemas.microsoft.com/office/powerpoint/2010/main" val="462402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GB"/>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F60889F-2A95-461F-928D-E951DB4AAE5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2145237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60889F-2A95-461F-928D-E951DB4AAE5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4194172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GB"/>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5F60889F-2A95-461F-928D-E951DB4AAE54}" type="datetimeFigureOut">
              <a:rPr lang="en-GB" smtClean="0"/>
              <a:t>20/05/2026</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F071F4DA-9D5E-4C75-9A97-7010DCF9D5C6}" type="slidenum">
              <a:rPr lang="en-GB" smtClean="0"/>
              <a:t>‹#›</a:t>
            </a:fld>
            <a:endParaRPr lang="en-GB"/>
          </a:p>
        </p:txBody>
      </p:sp>
    </p:spTree>
    <p:extLst>
      <p:ext uri="{BB962C8B-B14F-4D97-AF65-F5344CB8AC3E}">
        <p14:creationId xmlns:p14="http://schemas.microsoft.com/office/powerpoint/2010/main" val="218534281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F60889F-2A95-461F-928D-E951DB4AAE54}"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4238724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60889F-2A95-461F-928D-E951DB4AAE54}" type="datetimeFigureOut">
              <a:rPr lang="en-GB" smtClean="0"/>
              <a:t>20/05/2026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4043358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F60889F-2A95-461F-928D-E951DB4AAE54}" type="datetimeFigureOut">
              <a:rPr lang="en-GB" smtClean="0"/>
              <a:t>20/05/2026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3627396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60889F-2A95-461F-928D-E951DB4AAE54}" type="datetimeFigureOut">
              <a:rPr lang="en-GB" smtClean="0"/>
              <a:t>20/05/2026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506787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60889F-2A95-461F-928D-E951DB4AAE54}"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1651838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60889F-2A95-461F-928D-E951DB4AAE54}"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1318172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60889F-2A95-461F-928D-E951DB4AAE54}"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4280153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5F60889F-2A95-461F-928D-E951DB4AAE54}" type="datetimeFigureOut">
              <a:rPr lang="en-GB" smtClean="0"/>
              <a:t>20/05/2026</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F071F4DA-9D5E-4C75-9A97-7010DCF9D5C6}" type="slidenum">
              <a:rPr lang="en-GB" smtClean="0"/>
              <a:t>‹#›</a:t>
            </a:fld>
            <a:endParaRPr lang="en-GB"/>
          </a:p>
        </p:txBody>
      </p:sp>
    </p:spTree>
    <p:extLst>
      <p:ext uri="{BB962C8B-B14F-4D97-AF65-F5344CB8AC3E}">
        <p14:creationId xmlns:p14="http://schemas.microsoft.com/office/powerpoint/2010/main" val="2693303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5F60889F-2A95-461F-928D-E951DB4AAE54}" type="datetimeFigureOut">
              <a:rPr lang="en-GB" smtClean="0"/>
              <a:t>20/05/2026</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F071F4DA-9D5E-4C75-9A97-7010DCF9D5C6}" type="slidenum">
              <a:rPr lang="en-GB" smtClean="0"/>
              <a:t>‹#›</a:t>
            </a:fld>
            <a:endParaRPr lang="en-GB"/>
          </a:p>
        </p:txBody>
      </p:sp>
    </p:spTree>
    <p:extLst>
      <p:ext uri="{BB962C8B-B14F-4D97-AF65-F5344CB8AC3E}">
        <p14:creationId xmlns:p14="http://schemas.microsoft.com/office/powerpoint/2010/main" val="2236682485"/>
      </p:ext>
    </p:extLst>
  </p:cSld>
  <p:clrMap bg1="dk1" tx1="lt1" bg2="dk2" tx2="lt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4.jpe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cid:3066ADD1-268F-4907-AE8C-697BA9034707" TargetMode="External"/><Relationship Id="rId5" Type="http://schemas.openxmlformats.org/officeDocument/2006/relationships/image" Target="../media/image5.jpeg"/><Relationship Id="rId4" Type="http://schemas.openxmlformats.org/officeDocument/2006/relationships/image" Target="cid:CF732D48-6F28-457A-B797-AB358CBFE846"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20" name="Rectangle 4119">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21" name="Rectangle 4120">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834F50-EAE2-64FA-35B9-1F7BA9749D6A}"/>
              </a:ext>
            </a:extLst>
          </p:cNvPr>
          <p:cNvSpPr txBox="1">
            <a:spLocks/>
          </p:cNvSpPr>
          <p:nvPr/>
        </p:nvSpPr>
        <p:spPr bwMode="auto">
          <a:xfrm>
            <a:off x="634277" y="284176"/>
            <a:ext cx="3670874" cy="1508760"/>
          </a:xfrm>
          <a:prstGeom prst="rect">
            <a:avLst/>
          </a:prstGeom>
        </p:spPr>
        <p:txBody>
          <a:bodyPr vert="horz" lIns="91440" tIns="45720" rIns="91440" bIns="45720" rtlCol="0" anchor="ctr">
            <a:normAutofit/>
          </a:bodyPr>
          <a:lstStyle>
            <a:lvl1pPr algn="ctr" rtl="0" eaLnBrk="0" fontAlgn="base" hangingPunct="0">
              <a:spcBef>
                <a:spcPct val="0"/>
              </a:spcBef>
              <a:spcAft>
                <a:spcPct val="0"/>
              </a:spcAft>
              <a:defRPr sz="4400" kern="12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MS PGothic" pitchFamily="34" charset="-128"/>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ea typeface="MS PGothic" pitchFamily="34" charset="-128"/>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ea typeface="MS PGothic" pitchFamily="34" charset="-128"/>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ea typeface="MS PGothic" pitchFamily="34" charset="-128"/>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defTabSz="914400" eaLnBrk="1" hangingPunct="1">
              <a:lnSpc>
                <a:spcPct val="85000"/>
              </a:lnSpc>
              <a:spcAft>
                <a:spcPts val="600"/>
              </a:spcAft>
              <a:defRPr/>
            </a:pPr>
            <a:r>
              <a:rPr lang="en-US" sz="4000" b="1" cap="all" spc="100" dirty="0">
                <a:ea typeface="+mj-ea"/>
              </a:rPr>
              <a:t>Ward Panel Meeting </a:t>
            </a:r>
          </a:p>
        </p:txBody>
      </p:sp>
      <p:sp>
        <p:nvSpPr>
          <p:cNvPr id="4099" name="Subtitle 2">
            <a:extLst>
              <a:ext uri="{FF2B5EF4-FFF2-40B4-BE49-F238E27FC236}">
                <a16:creationId xmlns:a16="http://schemas.microsoft.com/office/drawing/2014/main" id="{26A4A7EC-4B21-D851-DCD0-53E2FB587A8C}"/>
              </a:ext>
            </a:extLst>
          </p:cNvPr>
          <p:cNvSpPr txBox="1">
            <a:spLocks/>
          </p:cNvSpPr>
          <p:nvPr/>
        </p:nvSpPr>
        <p:spPr bwMode="auto">
          <a:xfrm>
            <a:off x="634277" y="2011680"/>
            <a:ext cx="3676678" cy="4206240"/>
          </a:xfrm>
          <a:prstGeom prst="rect">
            <a:avLst/>
          </a:prstGeom>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defTabSz="914400">
              <a:lnSpc>
                <a:spcPct val="90000"/>
              </a:lnSpc>
              <a:buClr>
                <a:schemeClr val="tx1"/>
              </a:buClr>
              <a:buNone/>
              <a:defRPr/>
            </a:pPr>
            <a:r>
              <a:rPr lang="en-US" altLang="en-US" sz="2400" dirty="0">
                <a:solidFill>
                  <a:schemeClr val="bg2"/>
                </a:solidFill>
                <a:latin typeface="Aptos" panose="020B0004020202020204" pitchFamily="34" charset="0"/>
                <a:ea typeface="+mn-ea"/>
                <a:cs typeface="+mn-cs"/>
              </a:rPr>
              <a:t>Roehampton, Tuesday 19</a:t>
            </a:r>
            <a:r>
              <a:rPr lang="en-US" altLang="en-US" sz="2400" baseline="30000" dirty="0">
                <a:solidFill>
                  <a:schemeClr val="bg2"/>
                </a:solidFill>
                <a:latin typeface="Aptos" panose="020B0004020202020204" pitchFamily="34" charset="0"/>
                <a:ea typeface="+mn-ea"/>
                <a:cs typeface="+mn-cs"/>
              </a:rPr>
              <a:t>th</a:t>
            </a:r>
            <a:r>
              <a:rPr lang="en-US" altLang="en-US" sz="2400" dirty="0">
                <a:solidFill>
                  <a:schemeClr val="bg2"/>
                </a:solidFill>
                <a:latin typeface="Aptos" panose="020B0004020202020204" pitchFamily="34" charset="0"/>
                <a:ea typeface="+mn-ea"/>
                <a:cs typeface="+mn-cs"/>
              </a:rPr>
              <a:t> May 2026 at 7pm – 8pm</a:t>
            </a:r>
          </a:p>
          <a:p>
            <a:pPr indent="-182880" defTabSz="914400">
              <a:lnSpc>
                <a:spcPct val="90000"/>
              </a:lnSpc>
              <a:buClr>
                <a:schemeClr val="tx1"/>
              </a:buClr>
              <a:buFont typeface="Wingdings" pitchFamily="2" charset="2"/>
              <a:buChar char=""/>
              <a:defRPr/>
            </a:pPr>
            <a:endParaRPr lang="en-US" altLang="en-US" sz="2400" i="1" dirty="0">
              <a:solidFill>
                <a:schemeClr val="bg2"/>
              </a:solidFill>
              <a:latin typeface="+mn-lt"/>
              <a:ea typeface="+mn-ea"/>
              <a:cs typeface="+mn-cs"/>
            </a:endParaRPr>
          </a:p>
          <a:p>
            <a:pPr defTabSz="914400">
              <a:lnSpc>
                <a:spcPct val="90000"/>
              </a:lnSpc>
              <a:buClr>
                <a:schemeClr val="tx1"/>
              </a:buClr>
              <a:buNone/>
              <a:defRPr/>
            </a:pPr>
            <a:r>
              <a:rPr lang="en-US" altLang="en-US" sz="2400" dirty="0">
                <a:solidFill>
                  <a:schemeClr val="bg2"/>
                </a:solidFill>
                <a:latin typeface="Aptos" panose="020B0004020202020204" pitchFamily="34" charset="0"/>
                <a:ea typeface="+mn-ea"/>
                <a:cs typeface="+mn-cs"/>
              </a:rPr>
              <a:t>Microsoft Teams</a:t>
            </a:r>
          </a:p>
          <a:p>
            <a:pPr indent="-182880" defTabSz="914400">
              <a:lnSpc>
                <a:spcPct val="90000"/>
              </a:lnSpc>
              <a:buClr>
                <a:schemeClr val="tx1"/>
              </a:buClr>
              <a:buFont typeface="Wingdings" pitchFamily="2" charset="2"/>
              <a:buChar char=""/>
              <a:defRPr/>
            </a:pPr>
            <a:endParaRPr lang="en-US" altLang="en-US" sz="2400" i="1" dirty="0">
              <a:solidFill>
                <a:schemeClr val="bg2"/>
              </a:solidFill>
              <a:latin typeface="+mn-lt"/>
              <a:ea typeface="+mn-ea"/>
              <a:cs typeface="+mn-cs"/>
            </a:endParaRPr>
          </a:p>
          <a:p>
            <a:pPr defTabSz="914400">
              <a:lnSpc>
                <a:spcPct val="90000"/>
              </a:lnSpc>
              <a:buClr>
                <a:schemeClr val="tx1"/>
              </a:buClr>
              <a:buNone/>
              <a:defRPr/>
            </a:pPr>
            <a:r>
              <a:rPr lang="en-US" altLang="en-US" sz="2400" dirty="0">
                <a:solidFill>
                  <a:schemeClr val="bg2"/>
                </a:solidFill>
                <a:latin typeface="Aptos" panose="020B0004020202020204" pitchFamily="34" charset="0"/>
                <a:ea typeface="+mn-ea"/>
                <a:cs typeface="+mn-cs"/>
              </a:rPr>
              <a:t>Ward Panel Chair – Tatiana Dobreva</a:t>
            </a:r>
          </a:p>
          <a:p>
            <a:pPr indent="-182880" defTabSz="914400">
              <a:lnSpc>
                <a:spcPct val="90000"/>
              </a:lnSpc>
              <a:buClr>
                <a:schemeClr val="tx1"/>
              </a:buClr>
              <a:buFont typeface="Wingdings" pitchFamily="2" charset="2"/>
              <a:buChar char=""/>
              <a:defRPr/>
            </a:pPr>
            <a:endParaRPr lang="en-US" altLang="en-US" sz="2700" i="1" dirty="0">
              <a:solidFill>
                <a:schemeClr val="bg1"/>
              </a:solidFill>
              <a:latin typeface="+mn-lt"/>
              <a:ea typeface="+mn-ea"/>
              <a:cs typeface="+mn-cs"/>
            </a:endParaRPr>
          </a:p>
          <a:p>
            <a:pPr indent="-182880" defTabSz="914400">
              <a:lnSpc>
                <a:spcPct val="90000"/>
              </a:lnSpc>
              <a:buClr>
                <a:schemeClr val="tx1"/>
              </a:buClr>
              <a:buFont typeface="Wingdings" pitchFamily="2" charset="2"/>
              <a:buChar char=""/>
              <a:defRPr/>
            </a:pPr>
            <a:endParaRPr lang="en-US" altLang="en-US" sz="2700" i="1" dirty="0">
              <a:solidFill>
                <a:schemeClr val="bg1"/>
              </a:solidFill>
              <a:latin typeface="+mn-lt"/>
              <a:ea typeface="+mn-ea"/>
              <a:cs typeface="+mn-cs"/>
            </a:endParaRPr>
          </a:p>
        </p:txBody>
      </p:sp>
      <p:sp>
        <p:nvSpPr>
          <p:cNvPr id="4157" name="Rectangle 4156">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4101" name="Picture 2" descr="A map of a city&#10;&#10;AI-generated content may be incorrect.">
            <a:extLst>
              <a:ext uri="{FF2B5EF4-FFF2-40B4-BE49-F238E27FC236}">
                <a16:creationId xmlns:a16="http://schemas.microsoft.com/office/drawing/2014/main" id="{F1580522-1C2D-E942-087C-46251635913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577" t="35026" r="35776" b="10088"/>
          <a:stretch>
            <a:fillRect/>
          </a:stretch>
        </p:blipFill>
        <p:spPr bwMode="auto">
          <a:xfrm>
            <a:off x="5463797" y="284176"/>
            <a:ext cx="5514983" cy="56192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AutoShape 5">
            <a:extLst>
              <a:ext uri="{FF2B5EF4-FFF2-40B4-BE49-F238E27FC236}">
                <a16:creationId xmlns:a16="http://schemas.microsoft.com/office/drawing/2014/main" id="{66D3CD96-A8AC-4AEF-A286-EDC9433CE01A}"/>
              </a:ext>
            </a:extLst>
          </p:cNvPr>
          <p:cNvSpPr>
            <a:spLocks noChangeAspect="1" noChangeArrowheads="1"/>
          </p:cNvSpPr>
          <p:nvPr/>
        </p:nvSpPr>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GB" altLang="en-US" sz="2000"/>
          </a:p>
        </p:txBody>
      </p:sp>
      <p:pic>
        <p:nvPicPr>
          <p:cNvPr id="5" name="Picture 4">
            <a:extLst>
              <a:ext uri="{FF2B5EF4-FFF2-40B4-BE49-F238E27FC236}">
                <a16:creationId xmlns:a16="http://schemas.microsoft.com/office/drawing/2014/main" id="{A050BEB0-897F-DCF0-1FDC-2DFA10621329}"/>
              </a:ext>
            </a:extLst>
          </p:cNvPr>
          <p:cNvPicPr>
            <a:picLocks noChangeAspect="1"/>
          </p:cNvPicPr>
          <p:nvPr/>
        </p:nvPicPr>
        <p:blipFill>
          <a:blip r:embed="rId4"/>
          <a:stretch>
            <a:fillRect/>
          </a:stretch>
        </p:blipFill>
        <p:spPr>
          <a:xfrm>
            <a:off x="0" y="6048375"/>
            <a:ext cx="12192000" cy="809625"/>
          </a:xfrm>
          <a:prstGeom prst="rect">
            <a:avLst/>
          </a:prstGeom>
        </p:spPr>
      </p:pic>
    </p:spTree>
  </p:cSld>
  <p:clrMapOvr>
    <a:overrideClrMapping bg1="lt1" tx1="dk1" bg2="lt2" tx2="dk2" accent1="accent1" accent2="accent2" accent3="accent3" accent4="accent4" accent5="accent5" accent6="accent6" hlink="hlink" folHlink="folHlink"/>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8" name="Rectangle 6157">
            <a:extLst>
              <a:ext uri="{FF2B5EF4-FFF2-40B4-BE49-F238E27FC236}">
                <a16:creationId xmlns:a16="http://schemas.microsoft.com/office/drawing/2014/main" id="{4FD616AB-2B32-4A45-BEC9-C743E8978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155" name="Rectangle 6154">
            <a:extLst>
              <a:ext uri="{FF2B5EF4-FFF2-40B4-BE49-F238E27FC236}">
                <a16:creationId xmlns:a16="http://schemas.microsoft.com/office/drawing/2014/main" id="{BEC91407-C839-4EE3-B5C6-34919D3DE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2600"/>
            <a:ext cx="12191999" cy="58927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Title 1">
            <a:extLst>
              <a:ext uri="{FF2B5EF4-FFF2-40B4-BE49-F238E27FC236}">
                <a16:creationId xmlns:a16="http://schemas.microsoft.com/office/drawing/2014/main" id="{20AD1DF3-A046-3E2A-A22B-8F5EFBEA9C44}"/>
              </a:ext>
            </a:extLst>
          </p:cNvPr>
          <p:cNvSpPr>
            <a:spLocks noGrp="1" noChangeArrowheads="1"/>
          </p:cNvSpPr>
          <p:nvPr>
            <p:ph type="title"/>
          </p:nvPr>
        </p:nvSpPr>
        <p:spPr>
          <a:xfrm>
            <a:off x="321732" y="804334"/>
            <a:ext cx="4171696" cy="5219948"/>
          </a:xfrm>
        </p:spPr>
        <p:txBody>
          <a:bodyPr anchor="t">
            <a:normAutofit/>
          </a:bodyPr>
          <a:lstStyle/>
          <a:p>
            <a:r>
              <a:rPr lang="en-GB" altLang="en-US" b="1" dirty="0">
                <a:solidFill>
                  <a:schemeClr val="tx2"/>
                </a:solidFill>
              </a:rPr>
              <a:t>Introductions</a:t>
            </a:r>
          </a:p>
        </p:txBody>
      </p:sp>
      <p:sp>
        <p:nvSpPr>
          <p:cNvPr id="6147" name="Content Placeholder 2">
            <a:extLst>
              <a:ext uri="{FF2B5EF4-FFF2-40B4-BE49-F238E27FC236}">
                <a16:creationId xmlns:a16="http://schemas.microsoft.com/office/drawing/2014/main" id="{8B254DF5-F363-32C8-DEA2-0DC9AD552957}"/>
              </a:ext>
            </a:extLst>
          </p:cNvPr>
          <p:cNvSpPr>
            <a:spLocks noGrp="1" noChangeArrowheads="1"/>
          </p:cNvSpPr>
          <p:nvPr>
            <p:ph idx="1"/>
          </p:nvPr>
        </p:nvSpPr>
        <p:spPr>
          <a:xfrm>
            <a:off x="5136893" y="804333"/>
            <a:ext cx="6733371" cy="5219949"/>
          </a:xfrm>
        </p:spPr>
        <p:txBody>
          <a:bodyPr anchor="t">
            <a:normAutofit/>
          </a:bodyPr>
          <a:lstStyle/>
          <a:p>
            <a:pPr marL="0" indent="0">
              <a:buNone/>
            </a:pPr>
            <a:endParaRPr lang="en-GB" altLang="en-US" sz="2000" dirty="0"/>
          </a:p>
          <a:p>
            <a:pPr marL="0" indent="0">
              <a:buNone/>
            </a:pPr>
            <a:r>
              <a:rPr lang="en-GB" altLang="en-US" sz="2000" b="1" dirty="0">
                <a:solidFill>
                  <a:schemeClr val="tx2"/>
                </a:solidFill>
              </a:rPr>
              <a:t>The Roehampton team consists of the following ward officers:</a:t>
            </a:r>
          </a:p>
          <a:p>
            <a:pPr marL="0" indent="0">
              <a:buNone/>
            </a:pPr>
            <a:endParaRPr lang="en-GB" altLang="en-US" sz="2000" dirty="0"/>
          </a:p>
          <a:p>
            <a:pPr marL="0" indent="0">
              <a:buNone/>
            </a:pPr>
            <a:r>
              <a:rPr lang="en-GB" altLang="en-US" sz="2000" dirty="0"/>
              <a:t>PS Mat Knowles</a:t>
            </a:r>
          </a:p>
          <a:p>
            <a:pPr marL="0" indent="0">
              <a:buNone/>
            </a:pPr>
            <a:r>
              <a:rPr lang="en-GB" altLang="en-US" sz="2000" dirty="0"/>
              <a:t>PC Roberta Gavin</a:t>
            </a:r>
          </a:p>
          <a:p>
            <a:pPr marL="0" indent="0">
              <a:buNone/>
            </a:pPr>
            <a:r>
              <a:rPr lang="en-GB" altLang="en-US" sz="2000" dirty="0"/>
              <a:t>PC James Quail </a:t>
            </a:r>
          </a:p>
          <a:p>
            <a:pPr marL="0" indent="0">
              <a:buNone/>
            </a:pPr>
            <a:r>
              <a:rPr lang="en-GB" altLang="en-US" sz="2000"/>
              <a:t>PC Christopher Mageean </a:t>
            </a:r>
          </a:p>
          <a:p>
            <a:pPr marL="0" indent="0">
              <a:buNone/>
            </a:pPr>
            <a:r>
              <a:rPr lang="en-GB" altLang="en-US" sz="2000" dirty="0"/>
              <a:t>PC Galal Ahmed</a:t>
            </a:r>
          </a:p>
          <a:p>
            <a:pPr marL="0" indent="0">
              <a:buNone/>
            </a:pPr>
            <a:r>
              <a:rPr lang="en-GB" altLang="en-US" sz="2000" dirty="0"/>
              <a:t>PCSO Denise Russell</a:t>
            </a:r>
          </a:p>
          <a:p>
            <a:pPr marL="0" indent="0">
              <a:buNone/>
            </a:pPr>
            <a:endParaRPr lang="en-GB" altLang="en-US" sz="2000" dirty="0"/>
          </a:p>
          <a:p>
            <a:pPr marL="0" indent="0">
              <a:buNone/>
            </a:pPr>
            <a:r>
              <a:rPr lang="en-GB" altLang="en-US" sz="2000" dirty="0"/>
              <a:t>Email: </a:t>
            </a:r>
            <a:r>
              <a:rPr lang="en-GB" altLang="en-US" sz="2000" b="1" dirty="0">
                <a:solidFill>
                  <a:srgbClr val="00B0F0"/>
                </a:solidFill>
              </a:rPr>
              <a:t>roehampton@met.police.uk</a:t>
            </a:r>
          </a:p>
          <a:p>
            <a:pPr marL="0" indent="0">
              <a:buNone/>
            </a:pPr>
            <a:endParaRPr lang="en-GB" altLang="en-US" sz="2000" dirty="0"/>
          </a:p>
          <a:p>
            <a:pPr marL="0" indent="0">
              <a:buNone/>
            </a:pPr>
            <a:endParaRPr lang="en-GB" altLang="en-US" sz="2000" dirty="0"/>
          </a:p>
          <a:p>
            <a:pPr marL="0" indent="0">
              <a:buNone/>
            </a:pPr>
            <a:endParaRPr lang="en-GB" altLang="en-US" sz="2000" dirty="0"/>
          </a:p>
          <a:p>
            <a:pPr marL="0" indent="0">
              <a:buNone/>
            </a:pPr>
            <a:endParaRPr lang="en-GB" altLang="en-US" sz="2000" dirty="0"/>
          </a:p>
        </p:txBody>
      </p:sp>
      <p:pic>
        <p:nvPicPr>
          <p:cNvPr id="2" name="Picture 1">
            <a:extLst>
              <a:ext uri="{FF2B5EF4-FFF2-40B4-BE49-F238E27FC236}">
                <a16:creationId xmlns:a16="http://schemas.microsoft.com/office/drawing/2014/main" id="{6B711528-622E-9801-3085-7C8192DAE167}"/>
              </a:ext>
            </a:extLst>
          </p:cNvPr>
          <p:cNvPicPr>
            <a:picLocks noChangeAspect="1"/>
          </p:cNvPicPr>
          <p:nvPr/>
        </p:nvPicPr>
        <p:blipFill>
          <a:blip r:embed="rId3"/>
          <a:stretch>
            <a:fillRect/>
          </a:stretch>
        </p:blipFill>
        <p:spPr>
          <a:xfrm>
            <a:off x="0" y="6048375"/>
            <a:ext cx="12192000" cy="809625"/>
          </a:xfrm>
          <a:prstGeom prst="rect">
            <a:avLst/>
          </a:prstGeom>
        </p:spPr>
      </p:pic>
    </p:spTree>
  </p:cSld>
  <p:clrMapOvr>
    <a:overrideClrMapping bg1="lt1" tx1="dk1" bg2="lt2" tx2="dk2" accent1="accent1" accent2="accent2" accent3="accent3" accent4="accent4" accent5="accent5" accent6="accent6" hlink="hlink" folHlink="folHlink"/>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83" name="Rectangle 7182">
            <a:extLst>
              <a:ext uri="{FF2B5EF4-FFF2-40B4-BE49-F238E27FC236}">
                <a16:creationId xmlns:a16="http://schemas.microsoft.com/office/drawing/2014/main" id="{4FD616AB-2B32-4A45-BEC9-C743E8978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184" name="Rectangle 7183">
            <a:extLst>
              <a:ext uri="{FF2B5EF4-FFF2-40B4-BE49-F238E27FC236}">
                <a16:creationId xmlns:a16="http://schemas.microsoft.com/office/drawing/2014/main" id="{BEC91407-C839-4EE3-B5C6-34919D3DE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2600"/>
            <a:ext cx="12191999" cy="58927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Title 1">
            <a:extLst>
              <a:ext uri="{FF2B5EF4-FFF2-40B4-BE49-F238E27FC236}">
                <a16:creationId xmlns:a16="http://schemas.microsoft.com/office/drawing/2014/main" id="{562178B9-F231-7E38-2E56-35E16F43EFFF}"/>
              </a:ext>
            </a:extLst>
          </p:cNvPr>
          <p:cNvSpPr>
            <a:spLocks noGrp="1" noChangeArrowheads="1"/>
          </p:cNvSpPr>
          <p:nvPr>
            <p:ph type="title"/>
          </p:nvPr>
        </p:nvSpPr>
        <p:spPr>
          <a:xfrm>
            <a:off x="321732" y="804334"/>
            <a:ext cx="4171696" cy="5219948"/>
          </a:xfrm>
        </p:spPr>
        <p:txBody>
          <a:bodyPr anchor="t">
            <a:normAutofit/>
          </a:bodyPr>
          <a:lstStyle/>
          <a:p>
            <a:r>
              <a:rPr lang="en-GB" altLang="en-US" b="1" dirty="0">
                <a:solidFill>
                  <a:schemeClr val="tx2"/>
                </a:solidFill>
              </a:rPr>
              <a:t>Introductions</a:t>
            </a:r>
          </a:p>
        </p:txBody>
      </p:sp>
      <p:sp>
        <p:nvSpPr>
          <p:cNvPr id="7171" name="Content Placeholder 2">
            <a:extLst>
              <a:ext uri="{FF2B5EF4-FFF2-40B4-BE49-F238E27FC236}">
                <a16:creationId xmlns:a16="http://schemas.microsoft.com/office/drawing/2014/main" id="{28F2F7D7-16F6-9F4C-AE25-F1288D7A0922}"/>
              </a:ext>
            </a:extLst>
          </p:cNvPr>
          <p:cNvSpPr>
            <a:spLocks noGrp="1" noChangeArrowheads="1"/>
          </p:cNvSpPr>
          <p:nvPr>
            <p:ph idx="1"/>
          </p:nvPr>
        </p:nvSpPr>
        <p:spPr>
          <a:xfrm>
            <a:off x="5136893" y="804333"/>
            <a:ext cx="6733371" cy="5219949"/>
          </a:xfrm>
        </p:spPr>
        <p:txBody>
          <a:bodyPr anchor="t">
            <a:normAutofit/>
          </a:bodyPr>
          <a:lstStyle/>
          <a:p>
            <a:pPr marL="0" indent="0">
              <a:buNone/>
            </a:pPr>
            <a:r>
              <a:rPr lang="en-GB" altLang="en-US" sz="2400" dirty="0"/>
              <a:t>Welcome All!</a:t>
            </a:r>
          </a:p>
          <a:p>
            <a:pPr marL="0" indent="0">
              <a:buNone/>
            </a:pPr>
            <a:endParaRPr lang="en-GB" altLang="en-US" sz="2400" dirty="0"/>
          </a:p>
          <a:p>
            <a:pPr marL="0" indent="0">
              <a:buNone/>
            </a:pPr>
            <a:r>
              <a:rPr lang="en-GB" altLang="en-US" sz="2400" dirty="0"/>
              <a:t>Please respect each other and the police</a:t>
            </a:r>
          </a:p>
          <a:p>
            <a:pPr marL="0" indent="0">
              <a:buNone/>
            </a:pPr>
            <a:endParaRPr lang="en-GB" altLang="en-US" sz="2400" dirty="0"/>
          </a:p>
          <a:p>
            <a:pPr marL="0" indent="0">
              <a:buNone/>
            </a:pPr>
            <a:r>
              <a:rPr lang="en-GB" altLang="en-US" sz="2400" dirty="0"/>
              <a:t>Please hold questions until the end of each priority </a:t>
            </a:r>
          </a:p>
          <a:p>
            <a:pPr marL="0" indent="0">
              <a:buNone/>
            </a:pPr>
            <a:endParaRPr lang="en-GB" altLang="en-US" sz="2400" dirty="0"/>
          </a:p>
          <a:p>
            <a:pPr marL="0" indent="0">
              <a:buNone/>
            </a:pPr>
            <a:r>
              <a:rPr lang="en-GB" altLang="en-US" sz="2400" dirty="0"/>
              <a:t>Please refrain from asking questions outside of the agenda</a:t>
            </a:r>
          </a:p>
          <a:p>
            <a:pPr marL="0" indent="0">
              <a:buNone/>
            </a:pPr>
            <a:endParaRPr lang="en-GB" altLang="en-US" sz="2400" dirty="0"/>
          </a:p>
          <a:p>
            <a:pPr marL="0" indent="0">
              <a:buNone/>
            </a:pPr>
            <a:r>
              <a:rPr lang="en-GB" altLang="en-US" sz="2400" dirty="0"/>
              <a:t>If you have any further questions, please email or pass them to the Ward Chair </a:t>
            </a:r>
            <a:r>
              <a:rPr lang="en-GB" altLang="en-US" sz="2400" b="1" dirty="0">
                <a:solidFill>
                  <a:srgbClr val="00B0F0"/>
                </a:solidFill>
                <a:sym typeface="Wingdings" panose="05000000000000000000" pitchFamily="2" charset="2"/>
              </a:rPr>
              <a:t></a:t>
            </a:r>
            <a:endParaRPr lang="en-GB" altLang="en-US" sz="2400" b="1" dirty="0">
              <a:solidFill>
                <a:srgbClr val="00B0F0"/>
              </a:solidFill>
            </a:endParaRPr>
          </a:p>
          <a:p>
            <a:pPr marL="0" indent="0">
              <a:buNone/>
            </a:pPr>
            <a:endParaRPr lang="en-GB" altLang="en-US" sz="2400" dirty="0"/>
          </a:p>
          <a:p>
            <a:pPr marL="0" indent="0">
              <a:buNone/>
            </a:pPr>
            <a:endParaRPr lang="en-GB" altLang="en-US" sz="2400" dirty="0"/>
          </a:p>
          <a:p>
            <a:pPr marL="0" indent="0">
              <a:buNone/>
            </a:pPr>
            <a:endParaRPr lang="en-GB" altLang="en-US" sz="2400" dirty="0"/>
          </a:p>
        </p:txBody>
      </p:sp>
      <p:pic>
        <p:nvPicPr>
          <p:cNvPr id="2" name="Picture 1">
            <a:extLst>
              <a:ext uri="{FF2B5EF4-FFF2-40B4-BE49-F238E27FC236}">
                <a16:creationId xmlns:a16="http://schemas.microsoft.com/office/drawing/2014/main" id="{5164FB80-6150-2E07-3B0C-590D7E83E68C}"/>
              </a:ext>
            </a:extLst>
          </p:cNvPr>
          <p:cNvPicPr>
            <a:picLocks noChangeAspect="1"/>
          </p:cNvPicPr>
          <p:nvPr/>
        </p:nvPicPr>
        <p:blipFill>
          <a:blip r:embed="rId3"/>
          <a:stretch>
            <a:fillRect/>
          </a:stretch>
        </p:blipFill>
        <p:spPr>
          <a:xfrm>
            <a:off x="0" y="6048375"/>
            <a:ext cx="12192000" cy="809625"/>
          </a:xfrm>
          <a:prstGeom prst="rect">
            <a:avLst/>
          </a:prstGeom>
        </p:spPr>
      </p:pic>
    </p:spTree>
  </p:cSld>
  <p:clrMapOvr>
    <a:overrideClrMapping bg1="lt1" tx1="dk1" bg2="lt2" tx2="dk2" accent1="accent1" accent2="accent2" accent3="accent3" accent4="accent4" accent5="accent5" accent6="accent6" hlink="hlink" folHlink="folHlink"/>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3" name="Rectangle 9222">
            <a:extLst>
              <a:ext uri="{FF2B5EF4-FFF2-40B4-BE49-F238E27FC236}">
                <a16:creationId xmlns:a16="http://schemas.microsoft.com/office/drawing/2014/main" id="{4FD616AB-2B32-4A45-BEC9-C743E8978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225" name="Rectangle 9224">
            <a:extLst>
              <a:ext uri="{FF2B5EF4-FFF2-40B4-BE49-F238E27FC236}">
                <a16:creationId xmlns:a16="http://schemas.microsoft.com/office/drawing/2014/main" id="{BEC91407-C839-4EE3-B5C6-34919D3DE7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2600"/>
            <a:ext cx="12191999" cy="58927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Title 1">
            <a:extLst>
              <a:ext uri="{FF2B5EF4-FFF2-40B4-BE49-F238E27FC236}">
                <a16:creationId xmlns:a16="http://schemas.microsoft.com/office/drawing/2014/main" id="{97C078D0-A7BC-2080-B491-7BFA5743FEA2}"/>
              </a:ext>
            </a:extLst>
          </p:cNvPr>
          <p:cNvSpPr>
            <a:spLocks noGrp="1" noChangeArrowheads="1"/>
          </p:cNvSpPr>
          <p:nvPr>
            <p:ph type="title"/>
          </p:nvPr>
        </p:nvSpPr>
        <p:spPr>
          <a:xfrm>
            <a:off x="321732" y="804334"/>
            <a:ext cx="4171696" cy="5219948"/>
          </a:xfrm>
        </p:spPr>
        <p:txBody>
          <a:bodyPr anchor="t">
            <a:normAutofit/>
          </a:bodyPr>
          <a:lstStyle/>
          <a:p>
            <a:r>
              <a:rPr lang="en-GB" altLang="en-US" b="1">
                <a:solidFill>
                  <a:schemeClr val="tx2"/>
                </a:solidFill>
              </a:rPr>
              <a:t>Agenda</a:t>
            </a:r>
            <a:br>
              <a:rPr lang="en-GB" altLang="en-US">
                <a:solidFill>
                  <a:schemeClr val="tx2"/>
                </a:solidFill>
              </a:rPr>
            </a:br>
            <a:endParaRPr lang="en-GB" altLang="en-US">
              <a:solidFill>
                <a:schemeClr val="tx2"/>
              </a:solidFill>
            </a:endParaRPr>
          </a:p>
        </p:txBody>
      </p:sp>
      <p:sp>
        <p:nvSpPr>
          <p:cNvPr id="6147" name="Content Placeholder 2">
            <a:extLst>
              <a:ext uri="{FF2B5EF4-FFF2-40B4-BE49-F238E27FC236}">
                <a16:creationId xmlns:a16="http://schemas.microsoft.com/office/drawing/2014/main" id="{8EDF7F3E-E076-84E4-3767-5D9B9064DF58}"/>
              </a:ext>
            </a:extLst>
          </p:cNvPr>
          <p:cNvSpPr>
            <a:spLocks noGrp="1"/>
          </p:cNvSpPr>
          <p:nvPr>
            <p:ph idx="1"/>
          </p:nvPr>
        </p:nvSpPr>
        <p:spPr>
          <a:xfrm>
            <a:off x="5136893" y="1524000"/>
            <a:ext cx="6733371" cy="4180114"/>
          </a:xfrm>
        </p:spPr>
        <p:txBody>
          <a:bodyPr anchor="t">
            <a:normAutofit/>
          </a:bodyPr>
          <a:lstStyle/>
          <a:p>
            <a:pPr marL="0" indent="0">
              <a:buNone/>
              <a:defRPr/>
            </a:pPr>
            <a:r>
              <a:rPr lang="en-GB" altLang="en-US" sz="2400" dirty="0"/>
              <a:t>Ward Priorities</a:t>
            </a:r>
          </a:p>
          <a:p>
            <a:pPr marL="0" indent="0">
              <a:buNone/>
              <a:defRPr/>
            </a:pPr>
            <a:r>
              <a:rPr lang="en-GB" altLang="en-US" sz="2400" dirty="0"/>
              <a:t>Crime Data Figures</a:t>
            </a:r>
          </a:p>
          <a:p>
            <a:pPr marL="0" indent="0">
              <a:buNone/>
              <a:defRPr/>
            </a:pPr>
            <a:r>
              <a:rPr lang="en-GB" altLang="en-US" sz="2400" dirty="0"/>
              <a:t>Police Activity</a:t>
            </a:r>
          </a:p>
          <a:p>
            <a:pPr marL="0" indent="0">
              <a:buNone/>
              <a:defRPr/>
            </a:pPr>
            <a:r>
              <a:rPr lang="en-GB" altLang="en-US" sz="2400" dirty="0"/>
              <a:t>Met Engage </a:t>
            </a:r>
          </a:p>
          <a:p>
            <a:pPr marL="0" indent="0">
              <a:buNone/>
              <a:defRPr/>
            </a:pPr>
            <a:r>
              <a:rPr lang="en-GB" altLang="en-US" sz="2400" dirty="0"/>
              <a:t>Abstraction rates</a:t>
            </a:r>
          </a:p>
          <a:p>
            <a:pPr marL="0" indent="0">
              <a:buNone/>
              <a:defRPr/>
            </a:pPr>
            <a:r>
              <a:rPr lang="en-GB" altLang="en-US" sz="2400" dirty="0"/>
              <a:t>Planned future engagements</a:t>
            </a:r>
          </a:p>
          <a:p>
            <a:pPr marL="0" indent="0">
              <a:buNone/>
              <a:defRPr/>
            </a:pPr>
            <a:r>
              <a:rPr lang="en-GB" altLang="en-US" sz="2400" dirty="0"/>
              <a:t>Q&amp;As</a:t>
            </a:r>
          </a:p>
          <a:p>
            <a:pPr marL="0" indent="0">
              <a:buNone/>
              <a:defRPr/>
            </a:pPr>
            <a:r>
              <a:rPr lang="en-GB" altLang="en-US" sz="2400" dirty="0"/>
              <a:t>Setting New Priorities</a:t>
            </a:r>
          </a:p>
          <a:p>
            <a:pPr marL="0" indent="0">
              <a:buNone/>
              <a:defRPr/>
            </a:pPr>
            <a:endParaRPr lang="en-GB" altLang="en-US" sz="2400" dirty="0"/>
          </a:p>
          <a:p>
            <a:pPr marL="0" indent="0">
              <a:buNone/>
              <a:defRPr/>
            </a:pPr>
            <a:endParaRPr lang="en-GB" altLang="en-US" sz="2400" dirty="0"/>
          </a:p>
          <a:p>
            <a:pPr marL="0" indent="0">
              <a:buNone/>
              <a:defRPr/>
            </a:pPr>
            <a:endParaRPr lang="en-GB" altLang="en-US" sz="2400" dirty="0"/>
          </a:p>
          <a:p>
            <a:pPr marL="0" indent="0">
              <a:buNone/>
              <a:defRPr/>
            </a:pPr>
            <a:endParaRPr lang="en-GB" altLang="en-US" sz="2400" dirty="0"/>
          </a:p>
        </p:txBody>
      </p:sp>
      <p:pic>
        <p:nvPicPr>
          <p:cNvPr id="2" name="Picture 1">
            <a:extLst>
              <a:ext uri="{FF2B5EF4-FFF2-40B4-BE49-F238E27FC236}">
                <a16:creationId xmlns:a16="http://schemas.microsoft.com/office/drawing/2014/main" id="{A72455E9-FC61-AD9D-3E56-00F3DD6205E8}"/>
              </a:ext>
            </a:extLst>
          </p:cNvPr>
          <p:cNvPicPr>
            <a:picLocks noChangeAspect="1"/>
          </p:cNvPicPr>
          <p:nvPr/>
        </p:nvPicPr>
        <p:blipFill>
          <a:blip r:embed="rId2"/>
          <a:stretch>
            <a:fillRect/>
          </a:stretch>
        </p:blipFill>
        <p:spPr>
          <a:xfrm>
            <a:off x="0" y="6048375"/>
            <a:ext cx="12192000" cy="809625"/>
          </a:xfrm>
          <a:prstGeom prst="rect">
            <a:avLst/>
          </a:prstGeom>
        </p:spPr>
      </p:pic>
    </p:spTree>
  </p:cSld>
  <p:clrMapOvr>
    <a:overrideClrMapping bg1="lt1" tx1="dk1" bg2="lt2" tx2="dk2" accent1="accent1" accent2="accent2" accent3="accent3" accent4="accent4" accent5="accent5" accent6="accent6" hlink="hlink" folHlink="folHlink"/>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58" name="Rectangle 10257">
            <a:extLst>
              <a:ext uri="{FF2B5EF4-FFF2-40B4-BE49-F238E27FC236}">
                <a16:creationId xmlns:a16="http://schemas.microsoft.com/office/drawing/2014/main" id="{13E75778-8865-451E-A418-58B337FE5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259" name="Rectangle 10258">
            <a:extLst>
              <a:ext uri="{FF2B5EF4-FFF2-40B4-BE49-F238E27FC236}">
                <a16:creationId xmlns:a16="http://schemas.microsoft.com/office/drawing/2014/main" id="{1A6D86F0-98E0-4468-9315-41BF7B0F2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260" name="Rectangle 10259">
            <a:extLst>
              <a:ext uri="{FF2B5EF4-FFF2-40B4-BE49-F238E27FC236}">
                <a16:creationId xmlns:a16="http://schemas.microsoft.com/office/drawing/2014/main" id="{CE957058-57AD-46A9-BAE9-7145CB3504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5" y="-2"/>
            <a:ext cx="7537703"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Title 1">
            <a:extLst>
              <a:ext uri="{FF2B5EF4-FFF2-40B4-BE49-F238E27FC236}">
                <a16:creationId xmlns:a16="http://schemas.microsoft.com/office/drawing/2014/main" id="{C9F526FE-9235-6DEA-7499-1121B96A6F43}"/>
              </a:ext>
            </a:extLst>
          </p:cNvPr>
          <p:cNvSpPr>
            <a:spLocks noGrp="1" noChangeArrowheads="1"/>
          </p:cNvSpPr>
          <p:nvPr>
            <p:ph type="title"/>
          </p:nvPr>
        </p:nvSpPr>
        <p:spPr>
          <a:xfrm>
            <a:off x="5297761" y="643467"/>
            <a:ext cx="6250769" cy="4669197"/>
          </a:xfrm>
        </p:spPr>
        <p:txBody>
          <a:bodyPr vert="horz" lIns="91440" tIns="45720" rIns="91440" bIns="45720" rtlCol="0" anchor="ctr">
            <a:normAutofit/>
          </a:bodyPr>
          <a:lstStyle/>
          <a:p>
            <a:pPr algn="l"/>
            <a:r>
              <a:rPr lang="en-US" altLang="en-US" dirty="0">
                <a:solidFill>
                  <a:schemeClr val="tx2"/>
                </a:solidFill>
              </a:rPr>
              <a:t>Ward Priorities and Crime Trends</a:t>
            </a:r>
          </a:p>
        </p:txBody>
      </p:sp>
      <p:sp>
        <p:nvSpPr>
          <p:cNvPr id="10243" name="Text Placeholder 2">
            <a:extLst>
              <a:ext uri="{FF2B5EF4-FFF2-40B4-BE49-F238E27FC236}">
                <a16:creationId xmlns:a16="http://schemas.microsoft.com/office/drawing/2014/main" id="{483348F7-A99D-9397-7196-1476286A2B6B}"/>
              </a:ext>
            </a:extLst>
          </p:cNvPr>
          <p:cNvSpPr>
            <a:spLocks noGrp="1" noChangeArrowheads="1"/>
          </p:cNvSpPr>
          <p:nvPr>
            <p:ph type="body" idx="1"/>
          </p:nvPr>
        </p:nvSpPr>
        <p:spPr>
          <a:xfrm>
            <a:off x="1202266" y="1244205"/>
            <a:ext cx="2808563" cy="3510675"/>
          </a:xfrm>
        </p:spPr>
        <p:txBody>
          <a:bodyPr vert="horz" lIns="91440" tIns="45720" rIns="91440" bIns="45720" rtlCol="0" anchor="ctr">
            <a:normAutofit/>
          </a:bodyPr>
          <a:lstStyle/>
          <a:p>
            <a:pPr algn="l"/>
            <a:r>
              <a:rPr lang="en-US" altLang="en-US" sz="2400" b="1" dirty="0">
                <a:solidFill>
                  <a:schemeClr val="bg2"/>
                </a:solidFill>
              </a:rPr>
              <a:t>Violence against the Person </a:t>
            </a:r>
          </a:p>
          <a:p>
            <a:pPr algn="l"/>
            <a:r>
              <a:rPr lang="en-US" altLang="en-US" sz="2400" b="1" dirty="0">
                <a:solidFill>
                  <a:schemeClr val="bg2"/>
                </a:solidFill>
              </a:rPr>
              <a:t>Anti-social Behaviour</a:t>
            </a:r>
          </a:p>
          <a:p>
            <a:pPr algn="l"/>
            <a:r>
              <a:rPr lang="en-US" altLang="en-US" sz="2400" b="1" dirty="0">
                <a:solidFill>
                  <a:schemeClr val="bg2"/>
                </a:solidFill>
              </a:rPr>
              <a:t>Motor Vehicle Crime</a:t>
            </a:r>
          </a:p>
        </p:txBody>
      </p:sp>
      <p:pic>
        <p:nvPicPr>
          <p:cNvPr id="2" name="Picture 1">
            <a:extLst>
              <a:ext uri="{FF2B5EF4-FFF2-40B4-BE49-F238E27FC236}">
                <a16:creationId xmlns:a16="http://schemas.microsoft.com/office/drawing/2014/main" id="{1BDB19B9-474B-10EF-0F4C-D7E176249F1A}"/>
              </a:ext>
            </a:extLst>
          </p:cNvPr>
          <p:cNvPicPr>
            <a:picLocks noChangeAspect="1"/>
          </p:cNvPicPr>
          <p:nvPr/>
        </p:nvPicPr>
        <p:blipFill>
          <a:blip r:embed="rId2"/>
          <a:stretch>
            <a:fillRect/>
          </a:stretch>
        </p:blipFill>
        <p:spPr>
          <a:xfrm>
            <a:off x="0" y="6048375"/>
            <a:ext cx="12192000" cy="809625"/>
          </a:xfrm>
          <a:prstGeom prst="rect">
            <a:avLst/>
          </a:prstGeom>
        </p:spPr>
      </p:pic>
    </p:spTree>
  </p:cSld>
  <p:clrMapOvr>
    <a:overrideClrMapping bg1="dk1" tx1="lt1" bg2="dk2" tx2="lt2" accent1="accent1" accent2="accent2" accent3="accent3" accent4="accent4" accent5="accent5" accent6="accent6" hlink="hlink" folHlink="folHlink"/>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0B96F180-C0D5-F13B-41E7-B1B4F3DB1A5C}"/>
              </a:ext>
            </a:extLst>
          </p:cNvPr>
          <p:cNvSpPr>
            <a:spLocks noGrp="1" noChangeArrowheads="1"/>
          </p:cNvSpPr>
          <p:nvPr>
            <p:ph type="title"/>
          </p:nvPr>
        </p:nvSpPr>
        <p:spPr>
          <a:xfrm>
            <a:off x="1202919" y="284176"/>
            <a:ext cx="9784080" cy="1508760"/>
          </a:xfrm>
        </p:spPr>
        <p:txBody>
          <a:bodyPr>
            <a:normAutofit/>
          </a:bodyPr>
          <a:lstStyle/>
          <a:p>
            <a:r>
              <a:rPr lang="en-GB" altLang="en-US"/>
              <a:t>Crime Data Figures</a:t>
            </a:r>
          </a:p>
        </p:txBody>
      </p:sp>
      <p:sp>
        <p:nvSpPr>
          <p:cNvPr id="8195" name="Content Placeholder 2">
            <a:extLst>
              <a:ext uri="{FF2B5EF4-FFF2-40B4-BE49-F238E27FC236}">
                <a16:creationId xmlns:a16="http://schemas.microsoft.com/office/drawing/2014/main" id="{9E55E6B0-188C-B0E8-E4A6-9C1BEEFE3652}"/>
              </a:ext>
            </a:extLst>
          </p:cNvPr>
          <p:cNvSpPr>
            <a:spLocks noGrp="1"/>
          </p:cNvSpPr>
          <p:nvPr>
            <p:ph idx="1"/>
          </p:nvPr>
        </p:nvSpPr>
        <p:spPr>
          <a:xfrm>
            <a:off x="7619999" y="2045110"/>
            <a:ext cx="3366999" cy="4172810"/>
          </a:xfrm>
        </p:spPr>
        <p:txBody>
          <a:bodyPr>
            <a:normAutofit/>
          </a:bodyPr>
          <a:lstStyle/>
          <a:p>
            <a:pPr>
              <a:defRPr/>
            </a:pPr>
            <a:endParaRPr lang="en-GB" altLang="en-US" sz="1800"/>
          </a:p>
          <a:p>
            <a:pPr marL="0" indent="0">
              <a:buNone/>
              <a:defRPr/>
            </a:pPr>
            <a:endParaRPr lang="en-GB" altLang="en-US" sz="1800"/>
          </a:p>
          <a:p>
            <a:pPr>
              <a:buFont typeface="Arial" panose="020B0604020202020204" pitchFamily="34" charset="0"/>
              <a:buChar char="•"/>
              <a:defRPr/>
            </a:pPr>
            <a:endParaRPr lang="en-GB" altLang="en-US" sz="1800"/>
          </a:p>
          <a:p>
            <a:pPr>
              <a:buFont typeface="Arial" panose="020B0604020202020204" pitchFamily="34" charset="0"/>
              <a:buChar char="•"/>
              <a:defRPr/>
            </a:pPr>
            <a:endParaRPr lang="en-GB" altLang="en-US" sz="1800"/>
          </a:p>
          <a:p>
            <a:pPr>
              <a:buFont typeface="Arial" panose="020B0604020202020204" pitchFamily="34" charset="0"/>
              <a:buChar char="•"/>
              <a:defRPr/>
            </a:pPr>
            <a:endParaRPr lang="en-GB" altLang="en-US" sz="1800"/>
          </a:p>
          <a:p>
            <a:pPr>
              <a:buFont typeface="Arial" panose="020B0604020202020204" pitchFamily="34" charset="0"/>
              <a:buChar char="•"/>
              <a:defRPr/>
            </a:pPr>
            <a:endParaRPr lang="en-GB" altLang="en-US" sz="1800"/>
          </a:p>
          <a:p>
            <a:pPr>
              <a:buFont typeface="Arial" panose="020B0604020202020204" pitchFamily="34" charset="0"/>
              <a:buChar char="•"/>
              <a:defRPr/>
            </a:pPr>
            <a:endParaRPr lang="en-GB" altLang="en-US" sz="1800"/>
          </a:p>
          <a:p>
            <a:pPr marL="0" indent="0">
              <a:buNone/>
              <a:defRPr/>
            </a:pPr>
            <a:endParaRPr lang="en-GB" altLang="en-US" sz="1800"/>
          </a:p>
          <a:p>
            <a:pPr marL="0" indent="0">
              <a:buNone/>
              <a:defRPr/>
            </a:pPr>
            <a:endParaRPr lang="en-GB" altLang="en-US" sz="1800"/>
          </a:p>
        </p:txBody>
      </p:sp>
      <p:sp>
        <p:nvSpPr>
          <p:cNvPr id="11333" name="Rectangle 4">
            <a:extLst>
              <a:ext uri="{FF2B5EF4-FFF2-40B4-BE49-F238E27FC236}">
                <a16:creationId xmlns:a16="http://schemas.microsoft.com/office/drawing/2014/main" id="{4AE22CC1-44FA-CD17-D5AA-F2F25DF08A03}"/>
              </a:ext>
            </a:extLst>
          </p:cNvPr>
          <p:cNvSpPr>
            <a:spLocks noChangeArrowheads="1"/>
          </p:cNvSpPr>
          <p:nvPr/>
        </p:nvSpPr>
        <p:spPr bwMode="auto">
          <a:xfrm>
            <a:off x="2590801" y="2860645"/>
            <a:ext cx="18473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ea typeface="MS PGothic"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GB" altLang="en-US" sz="2000"/>
          </a:p>
        </p:txBody>
      </p:sp>
      <p:pic>
        <p:nvPicPr>
          <p:cNvPr id="3" name="Picture 2">
            <a:extLst>
              <a:ext uri="{FF2B5EF4-FFF2-40B4-BE49-F238E27FC236}">
                <a16:creationId xmlns:a16="http://schemas.microsoft.com/office/drawing/2014/main" id="{A79DA3AB-A6A3-3AFF-2A53-C84D7F43EF61}"/>
              </a:ext>
            </a:extLst>
          </p:cNvPr>
          <p:cNvPicPr>
            <a:picLocks noChangeAspect="1"/>
          </p:cNvPicPr>
          <p:nvPr/>
        </p:nvPicPr>
        <p:blipFill>
          <a:blip r:embed="rId2"/>
          <a:stretch>
            <a:fillRect/>
          </a:stretch>
        </p:blipFill>
        <p:spPr>
          <a:xfrm>
            <a:off x="0" y="6052566"/>
            <a:ext cx="12192000" cy="809625"/>
          </a:xfrm>
          <a:prstGeom prst="rect">
            <a:avLst/>
          </a:prstGeom>
        </p:spPr>
      </p:pic>
      <p:graphicFrame>
        <p:nvGraphicFramePr>
          <p:cNvPr id="2" name="Table 1">
            <a:extLst>
              <a:ext uri="{FF2B5EF4-FFF2-40B4-BE49-F238E27FC236}">
                <a16:creationId xmlns:a16="http://schemas.microsoft.com/office/drawing/2014/main" id="{8015CB3C-5D9B-A090-C257-E6B979D37A63}"/>
              </a:ext>
            </a:extLst>
          </p:cNvPr>
          <p:cNvGraphicFramePr>
            <a:graphicFrameLocks noGrp="1"/>
          </p:cNvGraphicFramePr>
          <p:nvPr>
            <p:extLst>
              <p:ext uri="{D42A27DB-BD31-4B8C-83A1-F6EECF244321}">
                <p14:modId xmlns:p14="http://schemas.microsoft.com/office/powerpoint/2010/main" val="3784759693"/>
              </p:ext>
            </p:extLst>
          </p:nvPr>
        </p:nvGraphicFramePr>
        <p:xfrm>
          <a:off x="1856232" y="1914347"/>
          <a:ext cx="7717536" cy="3980232"/>
        </p:xfrm>
        <a:graphic>
          <a:graphicData uri="http://schemas.openxmlformats.org/drawingml/2006/table">
            <a:tbl>
              <a:tblPr firstRow="1" firstCol="1" bandRow="1">
                <a:tableStyleId>{5C22544A-7EE6-4342-B048-85BDC9FD1C3A}</a:tableStyleId>
              </a:tblPr>
              <a:tblGrid>
                <a:gridCol w="1798336">
                  <a:extLst>
                    <a:ext uri="{9D8B030D-6E8A-4147-A177-3AD203B41FA5}">
                      <a16:colId xmlns:a16="http://schemas.microsoft.com/office/drawing/2014/main" val="20000"/>
                    </a:ext>
                  </a:extLst>
                </a:gridCol>
                <a:gridCol w="1165132">
                  <a:extLst>
                    <a:ext uri="{9D8B030D-6E8A-4147-A177-3AD203B41FA5}">
                      <a16:colId xmlns:a16="http://schemas.microsoft.com/office/drawing/2014/main" val="20001"/>
                    </a:ext>
                  </a:extLst>
                </a:gridCol>
                <a:gridCol w="1116511">
                  <a:extLst>
                    <a:ext uri="{9D8B030D-6E8A-4147-A177-3AD203B41FA5}">
                      <a16:colId xmlns:a16="http://schemas.microsoft.com/office/drawing/2014/main" val="20002"/>
                    </a:ext>
                  </a:extLst>
                </a:gridCol>
                <a:gridCol w="1070713">
                  <a:extLst>
                    <a:ext uri="{9D8B030D-6E8A-4147-A177-3AD203B41FA5}">
                      <a16:colId xmlns:a16="http://schemas.microsoft.com/office/drawing/2014/main" val="20003"/>
                    </a:ext>
                  </a:extLst>
                </a:gridCol>
                <a:gridCol w="1277540">
                  <a:extLst>
                    <a:ext uri="{9D8B030D-6E8A-4147-A177-3AD203B41FA5}">
                      <a16:colId xmlns:a16="http://schemas.microsoft.com/office/drawing/2014/main" val="20004"/>
                    </a:ext>
                  </a:extLst>
                </a:gridCol>
                <a:gridCol w="1289304">
                  <a:extLst>
                    <a:ext uri="{9D8B030D-6E8A-4147-A177-3AD203B41FA5}">
                      <a16:colId xmlns:a16="http://schemas.microsoft.com/office/drawing/2014/main" val="20005"/>
                    </a:ext>
                  </a:extLst>
                </a:gridCol>
              </a:tblGrid>
              <a:tr h="1274001">
                <a:tc>
                  <a:txBody>
                    <a:bodyPr/>
                    <a:lstStyle/>
                    <a:p>
                      <a:pPr>
                        <a:lnSpc>
                          <a:spcPct val="115000"/>
                        </a:lnSpc>
                        <a:buNone/>
                      </a:pPr>
                      <a:r>
                        <a:rPr lang="en-GB" sz="1100" kern="100" dirty="0">
                          <a:effectLst/>
                        </a:rPr>
                        <a:t> </a:t>
                      </a:r>
                      <a:endParaRPr lang="en-GB" sz="1100" kern="100" dirty="0">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bg1"/>
                          </a:solidFill>
                          <a:effectLst/>
                        </a:rPr>
                        <a:t>Current Period</a:t>
                      </a:r>
                    </a:p>
                    <a:p>
                      <a:pPr>
                        <a:lnSpc>
                          <a:spcPct val="115000"/>
                        </a:lnSpc>
                        <a:buNone/>
                      </a:pPr>
                      <a:r>
                        <a:rPr lang="en-GB" sz="1100" b="1" kern="100" dirty="0">
                          <a:solidFill>
                            <a:schemeClr val="bg1"/>
                          </a:solidFill>
                          <a:effectLst/>
                        </a:rPr>
                        <a:t>Feb 26 – April 26</a:t>
                      </a:r>
                      <a:endParaRPr lang="en-GB" sz="1100" b="1" kern="100" dirty="0">
                        <a:solidFill>
                          <a:schemeClr val="bg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40000"/>
                        <a:lumOff val="60000"/>
                      </a:schemeClr>
                    </a:solidFill>
                  </a:tcPr>
                </a:tc>
                <a:tc>
                  <a:txBody>
                    <a:bodyPr/>
                    <a:lstStyle/>
                    <a:p>
                      <a:pPr>
                        <a:lnSpc>
                          <a:spcPct val="115000"/>
                        </a:lnSpc>
                        <a:buNone/>
                      </a:pPr>
                      <a:r>
                        <a:rPr lang="en-GB" sz="1100" kern="100" dirty="0">
                          <a:solidFill>
                            <a:schemeClr val="bg1"/>
                          </a:solidFill>
                          <a:effectLst/>
                        </a:rPr>
                        <a:t>Previous Period</a:t>
                      </a:r>
                    </a:p>
                    <a:p>
                      <a:pPr>
                        <a:lnSpc>
                          <a:spcPct val="115000"/>
                        </a:lnSpc>
                        <a:buNone/>
                      </a:pPr>
                      <a:r>
                        <a:rPr lang="en-GB" sz="1100" kern="100" dirty="0">
                          <a:solidFill>
                            <a:schemeClr val="bg1"/>
                          </a:solidFill>
                          <a:effectLst/>
                        </a:rPr>
                        <a:t>Nov 25 – Jan 26</a:t>
                      </a:r>
                      <a:endParaRPr lang="en-GB" sz="1100" kern="100" dirty="0">
                        <a:solidFill>
                          <a:schemeClr val="bg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60000"/>
                        <a:lumOff val="40000"/>
                      </a:schemeClr>
                    </a:solidFill>
                  </a:tcPr>
                </a:tc>
                <a:tc>
                  <a:txBody>
                    <a:bodyPr/>
                    <a:lstStyle/>
                    <a:p>
                      <a:pPr>
                        <a:lnSpc>
                          <a:spcPct val="115000"/>
                        </a:lnSpc>
                        <a:buNone/>
                      </a:pPr>
                      <a:r>
                        <a:rPr lang="en-GB" sz="1100" kern="100" dirty="0">
                          <a:solidFill>
                            <a:schemeClr val="tx1"/>
                          </a:solidFill>
                          <a:effectLst/>
                        </a:rPr>
                        <a:t>Difference</a:t>
                      </a:r>
                      <a:endParaRPr lang="en-GB" sz="1100"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75000"/>
                      </a:schemeClr>
                    </a:solidFill>
                  </a:tcPr>
                </a:tc>
                <a:tc>
                  <a:txBody>
                    <a:bodyPr/>
                    <a:lstStyle/>
                    <a:p>
                      <a:pPr>
                        <a:lnSpc>
                          <a:spcPct val="115000"/>
                        </a:lnSpc>
                        <a:buNone/>
                      </a:pPr>
                      <a:r>
                        <a:rPr lang="en-GB" sz="1100" kern="100" dirty="0">
                          <a:solidFill>
                            <a:schemeClr val="bg1"/>
                          </a:solidFill>
                          <a:effectLst/>
                        </a:rPr>
                        <a:t>12-month comparison</a:t>
                      </a:r>
                    </a:p>
                    <a:p>
                      <a:pPr>
                        <a:lnSpc>
                          <a:spcPct val="115000"/>
                        </a:lnSpc>
                        <a:buNone/>
                      </a:pPr>
                      <a:r>
                        <a:rPr lang="en-GB" sz="1100" kern="100" dirty="0">
                          <a:solidFill>
                            <a:schemeClr val="bg1"/>
                          </a:solidFill>
                          <a:effectLst/>
                        </a:rPr>
                        <a:t>Feb 25 – April 25</a:t>
                      </a:r>
                      <a:endParaRPr lang="en-GB" sz="1100" kern="100" dirty="0">
                        <a:solidFill>
                          <a:schemeClr val="bg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60000"/>
                        <a:lumOff val="40000"/>
                      </a:schemeClr>
                    </a:solidFill>
                  </a:tcPr>
                </a:tc>
                <a:tc>
                  <a:txBody>
                    <a:bodyPr/>
                    <a:lstStyle/>
                    <a:p>
                      <a:pPr>
                        <a:lnSpc>
                          <a:spcPct val="115000"/>
                        </a:lnSpc>
                        <a:buNone/>
                      </a:pPr>
                      <a:r>
                        <a:rPr lang="en-GB" sz="1100" kern="100" dirty="0">
                          <a:solidFill>
                            <a:schemeClr val="tx1"/>
                          </a:solidFill>
                          <a:effectLst/>
                        </a:rPr>
                        <a:t>Difference</a:t>
                      </a:r>
                    </a:p>
                    <a:p>
                      <a:pPr>
                        <a:lnSpc>
                          <a:spcPct val="115000"/>
                        </a:lnSpc>
                        <a:buNone/>
                      </a:pPr>
                      <a:r>
                        <a:rPr lang="en-GB" sz="1100" kern="100" dirty="0">
                          <a:solidFill>
                            <a:schemeClr val="tx1"/>
                          </a:solidFill>
                          <a:effectLst/>
                        </a:rPr>
                        <a:t>2025 – 2026</a:t>
                      </a:r>
                      <a:endParaRPr lang="en-GB" sz="1100"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75000"/>
                      </a:schemeClr>
                    </a:solidFill>
                  </a:tcPr>
                </a:tc>
                <a:extLst>
                  <a:ext uri="{0D108BD9-81ED-4DB2-BD59-A6C34878D82A}">
                    <a16:rowId xmlns:a16="http://schemas.microsoft.com/office/drawing/2014/main" val="10000"/>
                  </a:ext>
                </a:extLst>
              </a:tr>
              <a:tr h="367446">
                <a:tc>
                  <a:txBody>
                    <a:bodyPr/>
                    <a:lstStyle/>
                    <a:p>
                      <a:pPr>
                        <a:lnSpc>
                          <a:spcPct val="115000"/>
                        </a:lnSpc>
                        <a:buNone/>
                      </a:pPr>
                      <a:r>
                        <a:rPr lang="en-GB" sz="1100" b="1" kern="100" dirty="0">
                          <a:solidFill>
                            <a:schemeClr val="tx1"/>
                          </a:solidFill>
                          <a:effectLst/>
                        </a:rPr>
                        <a:t>Burglary</a:t>
                      </a:r>
                      <a:endParaRPr lang="en-GB" sz="1100" b="1"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5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13</a:t>
                      </a:r>
                    </a:p>
                  </a:txBody>
                  <a:tcPr marL="69795" marR="69795" marT="0" marB="0">
                    <a:solidFill>
                      <a:schemeClr val="bg2">
                        <a:lumMod val="20000"/>
                        <a:lumOff val="8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19</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-6</a:t>
                      </a:r>
                    </a:p>
                  </a:txBody>
                  <a:tcPr marL="69795" marR="69795" marT="0" marB="0">
                    <a:solidFill>
                      <a:schemeClr val="bg2">
                        <a:lumMod val="20000"/>
                        <a:lumOff val="8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15</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-2</a:t>
                      </a:r>
                    </a:p>
                  </a:txBody>
                  <a:tcPr marL="69795" marR="69795" marT="0" marB="0">
                    <a:solidFill>
                      <a:schemeClr val="bg2">
                        <a:lumMod val="20000"/>
                        <a:lumOff val="80000"/>
                      </a:schemeClr>
                    </a:solidFill>
                  </a:tcPr>
                </a:tc>
                <a:extLst>
                  <a:ext uri="{0D108BD9-81ED-4DB2-BD59-A6C34878D82A}">
                    <a16:rowId xmlns:a16="http://schemas.microsoft.com/office/drawing/2014/main" val="10001"/>
                  </a:ext>
                </a:extLst>
              </a:tr>
              <a:tr h="367446">
                <a:tc>
                  <a:txBody>
                    <a:bodyPr/>
                    <a:lstStyle/>
                    <a:p>
                      <a:pPr>
                        <a:lnSpc>
                          <a:spcPct val="115000"/>
                        </a:lnSpc>
                        <a:buNone/>
                      </a:pPr>
                      <a:r>
                        <a:rPr lang="en-GB" sz="1100" kern="100" dirty="0">
                          <a:solidFill>
                            <a:schemeClr val="tx1"/>
                          </a:solidFill>
                          <a:effectLst/>
                        </a:rPr>
                        <a:t>Robbery</a:t>
                      </a:r>
                      <a:endParaRPr lang="en-GB" sz="1100"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5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5</a:t>
                      </a:r>
                    </a:p>
                  </a:txBody>
                  <a:tcPr marL="69795" marR="69795" marT="0" marB="0">
                    <a:solidFill>
                      <a:schemeClr val="bg2">
                        <a:lumMod val="40000"/>
                        <a:lumOff val="6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7</a:t>
                      </a:r>
                    </a:p>
                  </a:txBody>
                  <a:tcPr marL="69795" marR="69795" marT="0" marB="0">
                    <a:solidFill>
                      <a:schemeClr val="bg2">
                        <a:lumMod val="40000"/>
                        <a:lumOff val="6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-2</a:t>
                      </a:r>
                    </a:p>
                  </a:txBody>
                  <a:tcPr marL="69795" marR="69795" marT="0" marB="0">
                    <a:solidFill>
                      <a:schemeClr val="bg2">
                        <a:lumMod val="40000"/>
                        <a:lumOff val="6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6</a:t>
                      </a:r>
                    </a:p>
                  </a:txBody>
                  <a:tcPr marL="69795" marR="69795" marT="0" marB="0">
                    <a:solidFill>
                      <a:schemeClr val="bg2">
                        <a:lumMod val="40000"/>
                        <a:lumOff val="6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-1</a:t>
                      </a:r>
                    </a:p>
                  </a:txBody>
                  <a:tcPr marL="69795" marR="69795" marT="0" marB="0">
                    <a:solidFill>
                      <a:schemeClr val="bg2">
                        <a:lumMod val="40000"/>
                        <a:lumOff val="60000"/>
                      </a:schemeClr>
                    </a:solidFill>
                  </a:tcPr>
                </a:tc>
                <a:extLst>
                  <a:ext uri="{0D108BD9-81ED-4DB2-BD59-A6C34878D82A}">
                    <a16:rowId xmlns:a16="http://schemas.microsoft.com/office/drawing/2014/main" val="10002"/>
                  </a:ext>
                </a:extLst>
              </a:tr>
              <a:tr h="405123">
                <a:tc>
                  <a:txBody>
                    <a:bodyPr/>
                    <a:lstStyle/>
                    <a:p>
                      <a:pPr>
                        <a:lnSpc>
                          <a:spcPct val="115000"/>
                        </a:lnSpc>
                        <a:buNone/>
                      </a:pPr>
                      <a:r>
                        <a:rPr lang="en-GB" sz="1100" kern="100" dirty="0">
                          <a:solidFill>
                            <a:schemeClr val="tx1"/>
                          </a:solidFill>
                          <a:effectLst/>
                        </a:rPr>
                        <a:t>Theft Person</a:t>
                      </a:r>
                      <a:endParaRPr lang="en-GB" sz="1100"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5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7</a:t>
                      </a:r>
                    </a:p>
                  </a:txBody>
                  <a:tcPr marL="69795" marR="69795" marT="0" marB="0">
                    <a:solidFill>
                      <a:schemeClr val="bg2">
                        <a:lumMod val="20000"/>
                        <a:lumOff val="8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8</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-1</a:t>
                      </a:r>
                    </a:p>
                  </a:txBody>
                  <a:tcPr marL="69795" marR="69795" marT="0" marB="0">
                    <a:solidFill>
                      <a:schemeClr val="bg2">
                        <a:lumMod val="20000"/>
                        <a:lumOff val="8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9</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-2</a:t>
                      </a:r>
                    </a:p>
                  </a:txBody>
                  <a:tcPr marL="69795" marR="69795" marT="0" marB="0">
                    <a:solidFill>
                      <a:schemeClr val="bg2">
                        <a:lumMod val="20000"/>
                        <a:lumOff val="80000"/>
                      </a:schemeClr>
                    </a:solidFill>
                  </a:tcPr>
                </a:tc>
                <a:extLst>
                  <a:ext uri="{0D108BD9-81ED-4DB2-BD59-A6C34878D82A}">
                    <a16:rowId xmlns:a16="http://schemas.microsoft.com/office/drawing/2014/main" val="10003"/>
                  </a:ext>
                </a:extLst>
              </a:tr>
              <a:tr h="367446">
                <a:tc>
                  <a:txBody>
                    <a:bodyPr/>
                    <a:lstStyle/>
                    <a:p>
                      <a:pPr>
                        <a:lnSpc>
                          <a:spcPct val="115000"/>
                        </a:lnSpc>
                        <a:buNone/>
                      </a:pPr>
                      <a:r>
                        <a:rPr lang="en-GB" sz="1100" b="1" kern="100" dirty="0">
                          <a:solidFill>
                            <a:schemeClr val="tx1"/>
                          </a:solidFill>
                          <a:effectLst/>
                        </a:rPr>
                        <a:t>Shoplifting</a:t>
                      </a:r>
                      <a:endParaRPr lang="en-GB" sz="1100" b="1"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5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10</a:t>
                      </a:r>
                    </a:p>
                  </a:txBody>
                  <a:tcPr marL="69795" marR="69795" marT="0" marB="0">
                    <a:solidFill>
                      <a:schemeClr val="bg2">
                        <a:lumMod val="40000"/>
                        <a:lumOff val="6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3</a:t>
                      </a:r>
                    </a:p>
                  </a:txBody>
                  <a:tcPr marL="69795" marR="69795" marT="0" marB="0">
                    <a:solidFill>
                      <a:schemeClr val="bg2">
                        <a:lumMod val="40000"/>
                        <a:lumOff val="60000"/>
                      </a:schemeClr>
                    </a:solidFill>
                  </a:tcPr>
                </a:tc>
                <a:tc>
                  <a:txBody>
                    <a:bodyPr/>
                    <a:lstStyle/>
                    <a:p>
                      <a:pPr>
                        <a:lnSpc>
                          <a:spcPct val="115000"/>
                        </a:lnSpc>
                        <a:buNone/>
                      </a:pPr>
                      <a:r>
                        <a:rPr lang="en-GB" sz="1100" b="1" kern="100" dirty="0">
                          <a:solidFill>
                            <a:srgbClr val="FF0000"/>
                          </a:solidFill>
                          <a:effectLst/>
                          <a:latin typeface="Aptos" panose="020B0004020202020204" pitchFamily="34" charset="0"/>
                          <a:ea typeface="Aptos" panose="020B0004020202020204" pitchFamily="34" charset="0"/>
                          <a:cs typeface="Aptos" panose="020B0004020202020204" pitchFamily="34" charset="0"/>
                        </a:rPr>
                        <a:t>+7</a:t>
                      </a:r>
                    </a:p>
                  </a:txBody>
                  <a:tcPr marL="69795" marR="69795" marT="0" marB="0">
                    <a:solidFill>
                      <a:schemeClr val="bg2">
                        <a:lumMod val="40000"/>
                        <a:lumOff val="6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20</a:t>
                      </a:r>
                    </a:p>
                  </a:txBody>
                  <a:tcPr marL="69795" marR="69795" marT="0" marB="0">
                    <a:solidFill>
                      <a:schemeClr val="bg2">
                        <a:lumMod val="40000"/>
                        <a:lumOff val="60000"/>
                      </a:schemeClr>
                    </a:solidFill>
                  </a:tcPr>
                </a:tc>
                <a:tc>
                  <a:txBody>
                    <a:bodyPr/>
                    <a:lstStyle/>
                    <a:p>
                      <a:pPr>
                        <a:lnSpc>
                          <a:spcPct val="115000"/>
                        </a:lnSpc>
                        <a:buNone/>
                      </a:pPr>
                      <a:r>
                        <a:rPr lang="en-GB" sz="1100" b="1" kern="100" dirty="0">
                          <a:solidFill>
                            <a:srgbClr val="00B050"/>
                          </a:solidFill>
                          <a:effectLst/>
                          <a:latin typeface="Aptos" panose="020B0004020202020204" pitchFamily="34" charset="0"/>
                          <a:ea typeface="Aptos" panose="020B0004020202020204" pitchFamily="34" charset="0"/>
                          <a:cs typeface="Aptos" panose="020B0004020202020204" pitchFamily="34" charset="0"/>
                        </a:rPr>
                        <a:t>-10</a:t>
                      </a:r>
                    </a:p>
                  </a:txBody>
                  <a:tcPr marL="69795" marR="69795" marT="0" marB="0">
                    <a:solidFill>
                      <a:schemeClr val="bg2">
                        <a:lumMod val="40000"/>
                        <a:lumOff val="60000"/>
                      </a:schemeClr>
                    </a:solidFill>
                  </a:tcPr>
                </a:tc>
                <a:extLst>
                  <a:ext uri="{0D108BD9-81ED-4DB2-BD59-A6C34878D82A}">
                    <a16:rowId xmlns:a16="http://schemas.microsoft.com/office/drawing/2014/main" val="10004"/>
                  </a:ext>
                </a:extLst>
              </a:tr>
              <a:tr h="367446">
                <a:tc>
                  <a:txBody>
                    <a:bodyPr/>
                    <a:lstStyle/>
                    <a:p>
                      <a:pPr>
                        <a:lnSpc>
                          <a:spcPct val="115000"/>
                        </a:lnSpc>
                        <a:buNone/>
                      </a:pPr>
                      <a:r>
                        <a:rPr lang="en-GB" sz="1100" kern="100" dirty="0">
                          <a:solidFill>
                            <a:schemeClr val="tx1"/>
                          </a:solidFill>
                          <a:effectLst/>
                        </a:rPr>
                        <a:t>Vehicle Crime</a:t>
                      </a:r>
                      <a:endParaRPr lang="en-GB" sz="1100"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5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22</a:t>
                      </a:r>
                    </a:p>
                  </a:txBody>
                  <a:tcPr marL="69795" marR="69795" marT="0" marB="0">
                    <a:solidFill>
                      <a:schemeClr val="bg2">
                        <a:lumMod val="20000"/>
                        <a:lumOff val="8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29</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-7</a:t>
                      </a:r>
                    </a:p>
                  </a:txBody>
                  <a:tcPr marL="69795" marR="69795" marT="0" marB="0">
                    <a:solidFill>
                      <a:schemeClr val="bg2">
                        <a:lumMod val="20000"/>
                        <a:lumOff val="80000"/>
                      </a:schemeClr>
                    </a:solidFill>
                  </a:tcPr>
                </a:tc>
                <a:tc>
                  <a:txBody>
                    <a:bodyPr/>
                    <a:lstStyle/>
                    <a:p>
                      <a:pPr>
                        <a:lnSpc>
                          <a:spcPct val="115000"/>
                        </a:lnSpc>
                        <a:buNone/>
                      </a:pPr>
                      <a:r>
                        <a:rPr lang="en-GB" sz="1100" b="1" kern="100" dirty="0">
                          <a:effectLst/>
                          <a:latin typeface="Aptos" panose="020B0004020202020204" pitchFamily="34" charset="0"/>
                          <a:ea typeface="Aptos" panose="020B0004020202020204" pitchFamily="34" charset="0"/>
                          <a:cs typeface="Aptos" panose="020B0004020202020204" pitchFamily="34" charset="0"/>
                        </a:rPr>
                        <a:t>33</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-11</a:t>
                      </a:r>
                    </a:p>
                  </a:txBody>
                  <a:tcPr marL="69795" marR="69795" marT="0" marB="0">
                    <a:solidFill>
                      <a:schemeClr val="bg2">
                        <a:lumMod val="20000"/>
                        <a:lumOff val="80000"/>
                      </a:schemeClr>
                    </a:solidFill>
                  </a:tcPr>
                </a:tc>
                <a:extLst>
                  <a:ext uri="{0D108BD9-81ED-4DB2-BD59-A6C34878D82A}">
                    <a16:rowId xmlns:a16="http://schemas.microsoft.com/office/drawing/2014/main" val="10005"/>
                  </a:ext>
                </a:extLst>
              </a:tr>
              <a:tr h="395253">
                <a:tc>
                  <a:txBody>
                    <a:bodyPr/>
                    <a:lstStyle/>
                    <a:p>
                      <a:pPr>
                        <a:lnSpc>
                          <a:spcPct val="115000"/>
                        </a:lnSpc>
                        <a:buNone/>
                      </a:pPr>
                      <a:r>
                        <a:rPr lang="en-GB" sz="1100" kern="100" dirty="0">
                          <a:solidFill>
                            <a:schemeClr val="tx1"/>
                          </a:solidFill>
                          <a:effectLst/>
                        </a:rPr>
                        <a:t>Sexual Offences</a:t>
                      </a:r>
                      <a:endParaRPr lang="en-GB" sz="1100"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50000"/>
                      </a:schemeClr>
                    </a:solidFill>
                  </a:tcPr>
                </a:tc>
                <a:tc>
                  <a:txBody>
                    <a:bodyPr/>
                    <a:lstStyle/>
                    <a:p>
                      <a:pPr>
                        <a:lnSpc>
                          <a:spcPct val="115000"/>
                        </a:lnSpc>
                        <a:buNone/>
                      </a:pPr>
                      <a:r>
                        <a:rPr lang="en-GB" sz="1200" b="1" kern="100" dirty="0">
                          <a:effectLst/>
                          <a:latin typeface="Aptos" panose="020B0004020202020204" pitchFamily="34" charset="0"/>
                        </a:rPr>
                        <a:t>14</a:t>
                      </a:r>
                    </a:p>
                  </a:txBody>
                  <a:tcPr marL="69795" marR="69795" marT="0" marB="0">
                    <a:solidFill>
                      <a:schemeClr val="bg2">
                        <a:lumMod val="40000"/>
                        <a:lumOff val="60000"/>
                      </a:schemeClr>
                    </a:solidFill>
                  </a:tcPr>
                </a:tc>
                <a:tc>
                  <a:txBody>
                    <a:bodyPr/>
                    <a:lstStyle/>
                    <a:p>
                      <a:pPr>
                        <a:lnSpc>
                          <a:spcPct val="115000"/>
                        </a:lnSpc>
                        <a:buNone/>
                      </a:pPr>
                      <a:r>
                        <a:rPr lang="en-GB" sz="1200" b="1" kern="100" dirty="0">
                          <a:effectLst/>
                          <a:latin typeface="Aptos" panose="020B0004020202020204" pitchFamily="34" charset="0"/>
                        </a:rPr>
                        <a:t>13</a:t>
                      </a:r>
                    </a:p>
                  </a:txBody>
                  <a:tcPr marL="69795" marR="69795" marT="0" marB="0">
                    <a:solidFill>
                      <a:schemeClr val="bg2">
                        <a:lumMod val="40000"/>
                        <a:lumOff val="60000"/>
                      </a:schemeClr>
                    </a:solidFill>
                  </a:tcPr>
                </a:tc>
                <a:tc>
                  <a:txBody>
                    <a:bodyPr/>
                    <a:lstStyle/>
                    <a:p>
                      <a:pPr>
                        <a:lnSpc>
                          <a:spcPct val="115000"/>
                        </a:lnSpc>
                        <a:buNone/>
                      </a:pPr>
                      <a:r>
                        <a:rPr lang="en-GB" sz="1200" b="1" kern="100" dirty="0">
                          <a:solidFill>
                            <a:srgbClr val="FF0000"/>
                          </a:solidFill>
                          <a:effectLst/>
                          <a:latin typeface="Aptos" panose="020B0004020202020204" pitchFamily="34" charset="0"/>
                        </a:rPr>
                        <a:t>+1</a:t>
                      </a:r>
                    </a:p>
                  </a:txBody>
                  <a:tcPr marL="69795" marR="69795" marT="0" marB="0">
                    <a:solidFill>
                      <a:schemeClr val="bg2">
                        <a:lumMod val="40000"/>
                        <a:lumOff val="60000"/>
                      </a:schemeClr>
                    </a:solidFill>
                  </a:tcPr>
                </a:tc>
                <a:tc>
                  <a:txBody>
                    <a:bodyPr/>
                    <a:lstStyle/>
                    <a:p>
                      <a:pPr>
                        <a:lnSpc>
                          <a:spcPct val="115000"/>
                        </a:lnSpc>
                        <a:buNone/>
                      </a:pPr>
                      <a:r>
                        <a:rPr lang="en-GB" sz="1200" b="1" kern="100" dirty="0">
                          <a:effectLst/>
                          <a:latin typeface="Aptos" panose="020B0004020202020204" pitchFamily="34" charset="0"/>
                        </a:rPr>
                        <a:t>8</a:t>
                      </a:r>
                    </a:p>
                  </a:txBody>
                  <a:tcPr marL="69795" marR="69795" marT="0" marB="0">
                    <a:solidFill>
                      <a:schemeClr val="bg2">
                        <a:lumMod val="40000"/>
                        <a:lumOff val="60000"/>
                      </a:schemeClr>
                    </a:solidFill>
                  </a:tcPr>
                </a:tc>
                <a:tc>
                  <a:txBody>
                    <a:bodyPr/>
                    <a:lstStyle/>
                    <a:p>
                      <a:pPr>
                        <a:lnSpc>
                          <a:spcPct val="115000"/>
                        </a:lnSpc>
                        <a:buNone/>
                      </a:pPr>
                      <a:r>
                        <a:rPr lang="en-GB" sz="1200" b="1" kern="100" dirty="0">
                          <a:solidFill>
                            <a:srgbClr val="FF0000"/>
                          </a:solidFill>
                          <a:effectLst/>
                          <a:latin typeface="Aptos" panose="020B0004020202020204" pitchFamily="34" charset="0"/>
                        </a:rPr>
                        <a:t>+6</a:t>
                      </a:r>
                    </a:p>
                  </a:txBody>
                  <a:tcPr marL="69795" marR="69795" marT="0" marB="0">
                    <a:solidFill>
                      <a:schemeClr val="bg2">
                        <a:lumMod val="40000"/>
                        <a:lumOff val="60000"/>
                      </a:schemeClr>
                    </a:solidFill>
                  </a:tcPr>
                </a:tc>
                <a:extLst>
                  <a:ext uri="{0D108BD9-81ED-4DB2-BD59-A6C34878D82A}">
                    <a16:rowId xmlns:a16="http://schemas.microsoft.com/office/drawing/2014/main" val="10006"/>
                  </a:ext>
                </a:extLst>
              </a:tr>
              <a:tr h="436071">
                <a:tc>
                  <a:txBody>
                    <a:bodyPr/>
                    <a:lstStyle/>
                    <a:p>
                      <a:pPr>
                        <a:lnSpc>
                          <a:spcPct val="115000"/>
                        </a:lnSpc>
                        <a:buNone/>
                      </a:pPr>
                      <a:r>
                        <a:rPr lang="en-GB" sz="1100" kern="100" dirty="0">
                          <a:solidFill>
                            <a:schemeClr val="tx1"/>
                          </a:solidFill>
                          <a:effectLst/>
                        </a:rPr>
                        <a:t>ASB</a:t>
                      </a:r>
                      <a:endParaRPr lang="en-GB" sz="1100" kern="100" dirty="0">
                        <a:solidFill>
                          <a:srgbClr val="0070C0"/>
                        </a:solidFill>
                        <a:effectLst/>
                        <a:latin typeface="Aptos" panose="020B0004020202020204" pitchFamily="34" charset="0"/>
                        <a:ea typeface="Aptos" panose="020B0004020202020204" pitchFamily="34" charset="0"/>
                        <a:cs typeface="Aptos" panose="020B0004020202020204" pitchFamily="34" charset="0"/>
                      </a:endParaRPr>
                    </a:p>
                    <a:p>
                      <a:pPr>
                        <a:lnSpc>
                          <a:spcPct val="115000"/>
                        </a:lnSpc>
                        <a:buNone/>
                      </a:pPr>
                      <a:endParaRPr lang="en-GB" sz="1100" kern="100" dirty="0">
                        <a:solidFill>
                          <a:schemeClr val="tx1"/>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50000"/>
                      </a:schemeClr>
                    </a:solidFill>
                  </a:tcPr>
                </a:tc>
                <a:tc>
                  <a:txBody>
                    <a:bodyPr/>
                    <a:lstStyle/>
                    <a:p>
                      <a:pPr>
                        <a:lnSpc>
                          <a:spcPct val="115000"/>
                        </a:lnSpc>
                        <a:buNone/>
                      </a:pPr>
                      <a:r>
                        <a:rPr lang="en-GB" sz="1100" b="1" kern="100" dirty="0">
                          <a:solidFill>
                            <a:schemeClr val="bg1"/>
                          </a:solidFill>
                          <a:effectLst/>
                          <a:latin typeface="Aptos" panose="020B0004020202020204" pitchFamily="34" charset="0"/>
                          <a:ea typeface="Aptos" panose="020B0004020202020204" pitchFamily="34" charset="0"/>
                          <a:cs typeface="Aptos" panose="020B0004020202020204" pitchFamily="34" charset="0"/>
                        </a:rPr>
                        <a:t>89</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bg1"/>
                          </a:solidFill>
                          <a:effectLst/>
                          <a:latin typeface="Aptos" panose="020B0004020202020204" pitchFamily="34" charset="0"/>
                          <a:ea typeface="Aptos" panose="020B0004020202020204" pitchFamily="34" charset="0"/>
                          <a:cs typeface="Aptos" panose="020B0004020202020204" pitchFamily="34" charset="0"/>
                        </a:rPr>
                        <a:t>91 </a:t>
                      </a:r>
                      <a:endParaRPr lang="en-GB" sz="1100" b="1" kern="100" dirty="0">
                        <a:solidFill>
                          <a:srgbClr val="0070C0"/>
                        </a:solidFill>
                        <a:effectLst/>
                        <a:latin typeface="Aptos" panose="020B0004020202020204" pitchFamily="34" charset="0"/>
                        <a:ea typeface="Aptos" panose="020B0004020202020204" pitchFamily="34" charset="0"/>
                        <a:cs typeface="Aptos" panose="020B0004020202020204" pitchFamily="34" charset="0"/>
                      </a:endParaRP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-2</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bg1"/>
                          </a:solidFill>
                          <a:effectLst/>
                          <a:latin typeface="Aptos" panose="020B0004020202020204" pitchFamily="34" charset="0"/>
                          <a:ea typeface="Aptos" panose="020B0004020202020204" pitchFamily="34" charset="0"/>
                          <a:cs typeface="Aptos" panose="020B0004020202020204" pitchFamily="34" charset="0"/>
                        </a:rPr>
                        <a:t>155</a:t>
                      </a:r>
                    </a:p>
                  </a:txBody>
                  <a:tcPr marL="69795" marR="69795" marT="0" marB="0">
                    <a:solidFill>
                      <a:schemeClr val="bg2">
                        <a:lumMod val="20000"/>
                        <a:lumOff val="80000"/>
                      </a:schemeClr>
                    </a:solidFill>
                  </a:tcPr>
                </a:tc>
                <a:tc>
                  <a:txBody>
                    <a:bodyPr/>
                    <a:lstStyle/>
                    <a:p>
                      <a:pPr>
                        <a:lnSpc>
                          <a:spcPct val="115000"/>
                        </a:lnSpc>
                        <a:buNone/>
                      </a:pPr>
                      <a:r>
                        <a:rPr lang="en-GB" sz="1100" b="1" kern="100" dirty="0">
                          <a:solidFill>
                            <a:schemeClr val="accent3">
                              <a:lumMod val="75000"/>
                            </a:schemeClr>
                          </a:solidFill>
                          <a:effectLst/>
                          <a:latin typeface="Aptos" panose="020B0004020202020204" pitchFamily="34" charset="0"/>
                          <a:ea typeface="Aptos" panose="020B0004020202020204" pitchFamily="34" charset="0"/>
                          <a:cs typeface="Aptos" panose="020B0004020202020204" pitchFamily="34" charset="0"/>
                        </a:rPr>
                        <a:t>-66</a:t>
                      </a:r>
                    </a:p>
                  </a:txBody>
                  <a:tcPr marL="69795" marR="69795" marT="0" marB="0">
                    <a:solidFill>
                      <a:schemeClr val="bg2">
                        <a:lumMod val="20000"/>
                        <a:lumOff val="80000"/>
                      </a:schemeClr>
                    </a:solidFill>
                  </a:tcPr>
                </a:tc>
                <a:extLst>
                  <a:ext uri="{0D108BD9-81ED-4DB2-BD59-A6C34878D82A}">
                    <a16:rowId xmlns:a16="http://schemas.microsoft.com/office/drawing/2014/main" val="10007"/>
                  </a:ext>
                </a:extLst>
              </a:tr>
            </a:tbl>
          </a:graphicData>
        </a:graphic>
      </p:graphicFrame>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BE771D50-3100-41C7-34EA-F2C9CB48E59F}"/>
              </a:ext>
            </a:extLst>
          </p:cNvPr>
          <p:cNvSpPr>
            <a:spLocks noGrp="1" noChangeArrowheads="1"/>
          </p:cNvSpPr>
          <p:nvPr>
            <p:ph type="title"/>
          </p:nvPr>
        </p:nvSpPr>
        <p:spPr>
          <a:xfrm>
            <a:off x="634277" y="284176"/>
            <a:ext cx="3670874" cy="1508760"/>
          </a:xfrm>
        </p:spPr>
        <p:txBody>
          <a:bodyPr>
            <a:normAutofit/>
          </a:bodyPr>
          <a:lstStyle/>
          <a:p>
            <a:r>
              <a:rPr lang="en-GB" altLang="en-US"/>
              <a:t>Police Activity</a:t>
            </a:r>
          </a:p>
        </p:txBody>
      </p:sp>
      <p:sp>
        <p:nvSpPr>
          <p:cNvPr id="8195" name="Content Placeholder 2">
            <a:extLst>
              <a:ext uri="{FF2B5EF4-FFF2-40B4-BE49-F238E27FC236}">
                <a16:creationId xmlns:a16="http://schemas.microsoft.com/office/drawing/2014/main" id="{FA6AB882-B4DD-7D89-BAD8-2713AC4698DE}"/>
              </a:ext>
            </a:extLst>
          </p:cNvPr>
          <p:cNvSpPr>
            <a:spLocks noGrp="1"/>
          </p:cNvSpPr>
          <p:nvPr>
            <p:ph idx="1"/>
          </p:nvPr>
        </p:nvSpPr>
        <p:spPr>
          <a:xfrm>
            <a:off x="634276" y="2011680"/>
            <a:ext cx="3836123" cy="4206240"/>
          </a:xfrm>
        </p:spPr>
        <p:txBody>
          <a:bodyPr vert="horz" lIns="91440" tIns="45720" rIns="91440" bIns="45720" rtlCol="0" anchor="t">
            <a:normAutofit/>
          </a:bodyPr>
          <a:lstStyle/>
          <a:p>
            <a:pPr marL="0" indent="0">
              <a:buNone/>
              <a:defRPr/>
            </a:pPr>
            <a:r>
              <a:rPr lang="en-GB" altLang="en-US" sz="1800" b="1" i="1" dirty="0"/>
              <a:t>Patrols</a:t>
            </a:r>
          </a:p>
          <a:p>
            <a:pPr>
              <a:defRPr/>
            </a:pPr>
            <a:r>
              <a:rPr lang="en-GB" altLang="en-US" sz="1600" dirty="0"/>
              <a:t>We’ve conducted various of high visibility and plain-clothes patrols across the area the last quarter.</a:t>
            </a:r>
          </a:p>
          <a:p>
            <a:pPr>
              <a:defRPr/>
            </a:pPr>
            <a:r>
              <a:rPr lang="en-GB" altLang="en-US" sz="1600"/>
              <a:t>Directed towards known hot spots and areas specified by your information.</a:t>
            </a:r>
          </a:p>
          <a:p>
            <a:pPr>
              <a:defRPr/>
            </a:pPr>
            <a:r>
              <a:rPr lang="en-GB" altLang="en-US" sz="1600" dirty="0"/>
              <a:t>We’ve been tasked to conduct high visibility patrols at the Synagogue and Mosaic Primary School following recent tension elsewhere in London. </a:t>
            </a:r>
          </a:p>
          <a:p>
            <a:pPr>
              <a:defRPr/>
            </a:pPr>
            <a:r>
              <a:rPr lang="en-GB" altLang="en-US" sz="1600" dirty="0">
                <a:solidFill>
                  <a:srgbClr val="FFFFFF"/>
                </a:solidFill>
              </a:rPr>
              <a:t>Patrols included schools in the borough as </a:t>
            </a:r>
            <a:r>
              <a:rPr lang="en-GB" altLang="en-US" sz="1600">
                <a:solidFill>
                  <a:srgbClr val="FFFFFF"/>
                </a:solidFill>
              </a:rPr>
              <a:t>reassurance against the 'School Wars' trend.</a:t>
            </a:r>
            <a:endParaRPr lang="en-GB" altLang="en-US" sz="1600" dirty="0">
              <a:solidFill>
                <a:srgbClr val="FFFFFF"/>
              </a:solidFill>
            </a:endParaRPr>
          </a:p>
          <a:p>
            <a:pPr marL="0" indent="0">
              <a:buNone/>
              <a:defRPr/>
            </a:pPr>
            <a:endParaRPr lang="en-GB" altLang="en-US" sz="1600" dirty="0">
              <a:solidFill>
                <a:schemeClr val="bg1"/>
              </a:solidFill>
            </a:endParaRPr>
          </a:p>
          <a:p>
            <a:pPr marL="0" indent="0">
              <a:buNone/>
              <a:defRPr/>
            </a:pPr>
            <a:endParaRPr lang="en-GB" altLang="en-US" sz="1500" dirty="0"/>
          </a:p>
          <a:p>
            <a:pPr marL="0" indent="0">
              <a:buNone/>
              <a:defRPr/>
            </a:pPr>
            <a:endParaRPr lang="en-GB" altLang="en-US" sz="1500" dirty="0"/>
          </a:p>
          <a:p>
            <a:pPr marL="0" indent="0">
              <a:buNone/>
              <a:defRPr/>
            </a:pPr>
            <a:endParaRPr lang="en-GB" altLang="en-US" sz="1500" dirty="0"/>
          </a:p>
          <a:p>
            <a:pPr marL="0" indent="0">
              <a:buNone/>
              <a:defRPr/>
            </a:pPr>
            <a:endParaRPr lang="en-GB" altLang="en-US" sz="1500" dirty="0"/>
          </a:p>
          <a:p>
            <a:pPr>
              <a:defRPr/>
            </a:pPr>
            <a:endParaRPr lang="en-GB" altLang="en-US" sz="1500" dirty="0"/>
          </a:p>
          <a:p>
            <a:pPr>
              <a:defRPr/>
            </a:pPr>
            <a:endParaRPr lang="en-GB" altLang="en-US" sz="1500" dirty="0"/>
          </a:p>
          <a:p>
            <a:pPr>
              <a:defRPr/>
            </a:pPr>
            <a:endParaRPr lang="en-GB" altLang="en-US" sz="1500" dirty="0"/>
          </a:p>
          <a:p>
            <a:pPr>
              <a:defRPr/>
            </a:pPr>
            <a:endParaRPr lang="en-GB" altLang="en-US" sz="1500" dirty="0"/>
          </a:p>
          <a:p>
            <a:pPr>
              <a:defRPr/>
            </a:pPr>
            <a:endParaRPr lang="en-GB" altLang="en-US" sz="1500" dirty="0"/>
          </a:p>
          <a:p>
            <a:pPr>
              <a:defRPr/>
            </a:pPr>
            <a:endParaRPr lang="en-GB" altLang="en-US" sz="1500" dirty="0"/>
          </a:p>
          <a:p>
            <a:pPr marL="0" indent="0">
              <a:buNone/>
              <a:defRPr/>
            </a:pPr>
            <a:endParaRPr lang="en-GB" altLang="en-US" sz="1500" dirty="0"/>
          </a:p>
          <a:p>
            <a:pPr>
              <a:defRPr/>
            </a:pPr>
            <a:endParaRPr lang="en-GB" altLang="en-US" sz="1500" dirty="0"/>
          </a:p>
          <a:p>
            <a:pPr>
              <a:defRPr/>
            </a:pPr>
            <a:endParaRPr lang="en-GB" altLang="en-US" sz="1500" dirty="0"/>
          </a:p>
          <a:p>
            <a:pPr>
              <a:defRPr/>
            </a:pPr>
            <a:endParaRPr lang="en-GB" altLang="en-US" sz="1500" dirty="0"/>
          </a:p>
          <a:p>
            <a:pPr marL="0" indent="0">
              <a:buNone/>
              <a:defRPr/>
            </a:pPr>
            <a:endParaRPr lang="en-GB" altLang="en-US" sz="1500" dirty="0"/>
          </a:p>
          <a:p>
            <a:pPr marL="0" indent="0">
              <a:buNone/>
              <a:defRPr/>
            </a:pPr>
            <a:endParaRPr lang="en-GB" altLang="en-US" sz="1500" dirty="0"/>
          </a:p>
          <a:p>
            <a:pPr>
              <a:defRPr/>
            </a:pPr>
            <a:endParaRPr lang="en-GB" altLang="en-US" sz="1500" dirty="0"/>
          </a:p>
          <a:p>
            <a:pPr marL="0" indent="0">
              <a:buNone/>
              <a:defRPr/>
            </a:pPr>
            <a:endParaRPr lang="en-GB" altLang="en-US" sz="1500" dirty="0"/>
          </a:p>
          <a:p>
            <a:pPr marL="0" indent="0">
              <a:buNone/>
              <a:defRPr/>
            </a:pPr>
            <a:endParaRPr lang="en-GB" altLang="en-US" sz="1500" dirty="0"/>
          </a:p>
          <a:p>
            <a:pPr marL="0" indent="0">
              <a:buNone/>
              <a:defRPr/>
            </a:pPr>
            <a:endParaRPr lang="en-GB" altLang="en-US" sz="1500" dirty="0"/>
          </a:p>
        </p:txBody>
      </p:sp>
      <p:sp>
        <p:nvSpPr>
          <p:cNvPr id="12309" name="Rectangle 12308">
            <a:extLst>
              <a:ext uri="{FF2B5EF4-FFF2-40B4-BE49-F238E27FC236}">
                <a16:creationId xmlns:a16="http://schemas.microsoft.com/office/drawing/2014/main" id="{DA5B33CA-5B40-45DE-80D5-7064B96FFB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4720" y="0"/>
            <a:ext cx="7447280" cy="6858000"/>
          </a:xfrm>
          <a:prstGeom prst="rect">
            <a:avLst/>
          </a:prstGeom>
          <a:solidFill>
            <a:schemeClr val="bg2"/>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dirty="0"/>
          </a:p>
        </p:txBody>
      </p:sp>
      <p:sp>
        <p:nvSpPr>
          <p:cNvPr id="12311" name="Rectangle 12310">
            <a:extLst>
              <a:ext uri="{FF2B5EF4-FFF2-40B4-BE49-F238E27FC236}">
                <a16:creationId xmlns:a16="http://schemas.microsoft.com/office/drawing/2014/main" id="{E5ED2F42-1BC3-4DDA-8660-734F3FB7CA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6275" y="534114"/>
            <a:ext cx="3490790" cy="5888739"/>
          </a:xfrm>
          <a:prstGeom prst="rect">
            <a:avLst/>
          </a:prstGeom>
          <a:solidFill>
            <a:srgbClr val="FFFFFF"/>
          </a:solidFill>
          <a:ln w="127000"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 name="CF732D48-6F28-457A-B797-AB358CBFE846">
            <a:extLst>
              <a:ext uri="{FF2B5EF4-FFF2-40B4-BE49-F238E27FC236}">
                <a16:creationId xmlns:a16="http://schemas.microsoft.com/office/drawing/2014/main" id="{56560144-29F0-527E-8F82-53AD972EFD13}"/>
              </a:ext>
            </a:extLst>
          </p:cNvPr>
          <p:cNvPicPr>
            <a:picLocks noChangeAspect="1"/>
          </p:cNvPicPr>
          <p:nvPr/>
        </p:nvPicPr>
        <p:blipFill>
          <a:blip r:embed="rId3" r:link="rId4">
            <a:extLst>
              <a:ext uri="{28A0092B-C50C-407E-A947-70E740481C1C}">
                <a14:useLocalDpi xmlns:a14="http://schemas.microsoft.com/office/drawing/2010/main" val="0"/>
              </a:ext>
            </a:extLst>
          </a:blip>
          <a:stretch>
            <a:fillRect/>
          </a:stretch>
        </p:blipFill>
        <p:spPr bwMode="auto">
          <a:xfrm>
            <a:off x="5299695" y="1196814"/>
            <a:ext cx="3168665" cy="4224886"/>
          </a:xfrm>
          <a:prstGeom prst="rect">
            <a:avLst/>
          </a:prstGeom>
          <a:noFill/>
        </p:spPr>
      </p:pic>
      <p:sp>
        <p:nvSpPr>
          <p:cNvPr id="12316" name="Rectangle 12315">
            <a:extLst>
              <a:ext uri="{FF2B5EF4-FFF2-40B4-BE49-F238E27FC236}">
                <a16:creationId xmlns:a16="http://schemas.microsoft.com/office/drawing/2014/main" id="{F1984B1A-8111-47F7-AEFC-F7EEE69C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359" y="534115"/>
            <a:ext cx="2914267" cy="2497756"/>
          </a:xfrm>
          <a:prstGeom prst="rect">
            <a:avLst/>
          </a:prstGeom>
          <a:solidFill>
            <a:srgbClr val="FFFFFF"/>
          </a:solidFill>
          <a:ln w="127000"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318" name="Rectangle 12317">
            <a:extLst>
              <a:ext uri="{FF2B5EF4-FFF2-40B4-BE49-F238E27FC236}">
                <a16:creationId xmlns:a16="http://schemas.microsoft.com/office/drawing/2014/main" id="{69A19395-57A9-4233-BC25-5C5A072BEE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359" y="3192739"/>
            <a:ext cx="2914267" cy="3230115"/>
          </a:xfrm>
          <a:prstGeom prst="rect">
            <a:avLst/>
          </a:prstGeom>
          <a:solidFill>
            <a:srgbClr val="FFFFFF"/>
          </a:solidFill>
          <a:ln w="127000"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2" name="Picture 1">
            <a:extLst>
              <a:ext uri="{FF2B5EF4-FFF2-40B4-BE49-F238E27FC236}">
                <a16:creationId xmlns:a16="http://schemas.microsoft.com/office/drawing/2014/main" id="{4AFFA218-D27D-67F6-6AB9-CC9865143A50}"/>
              </a:ext>
            </a:extLst>
          </p:cNvPr>
          <p:cNvPicPr>
            <a:picLocks noChangeAspect="1"/>
          </p:cNvPicPr>
          <p:nvPr/>
        </p:nvPicPr>
        <p:blipFill>
          <a:blip r:embed="rId5" r:link="rId6">
            <a:extLst>
              <a:ext uri="{28A0092B-C50C-407E-A947-70E740481C1C}">
                <a14:useLocalDpi xmlns:a14="http://schemas.microsoft.com/office/drawing/2010/main" val="0"/>
              </a:ext>
            </a:extLst>
          </a:blip>
          <a:srcRect r="3" b="674"/>
          <a:stretch>
            <a:fillRect/>
          </a:stretch>
        </p:blipFill>
        <p:spPr bwMode="auto">
          <a:xfrm>
            <a:off x="9151583" y="3309257"/>
            <a:ext cx="2196023" cy="2636991"/>
          </a:xfrm>
          <a:prstGeom prst="rect">
            <a:avLst/>
          </a:prstGeom>
          <a:noFill/>
        </p:spPr>
      </p:pic>
      <p:pic>
        <p:nvPicPr>
          <p:cNvPr id="5" name="Picture 4">
            <a:extLst>
              <a:ext uri="{FF2B5EF4-FFF2-40B4-BE49-F238E27FC236}">
                <a16:creationId xmlns:a16="http://schemas.microsoft.com/office/drawing/2014/main" id="{EAC0673A-4DFD-9AF4-A44D-791B07C45756}"/>
              </a:ext>
            </a:extLst>
          </p:cNvPr>
          <p:cNvPicPr>
            <a:picLocks noChangeAspect="1"/>
          </p:cNvPicPr>
          <p:nvPr/>
        </p:nvPicPr>
        <p:blipFill>
          <a:blip r:embed="rId7"/>
          <a:stretch>
            <a:fillRect/>
          </a:stretch>
        </p:blipFill>
        <p:spPr>
          <a:xfrm>
            <a:off x="0" y="6048375"/>
            <a:ext cx="12192000" cy="809625"/>
          </a:xfrm>
          <a:prstGeom prst="rect">
            <a:avLst/>
          </a:prstGeom>
        </p:spPr>
      </p:pic>
      <p:pic>
        <p:nvPicPr>
          <p:cNvPr id="7" name="Picture 6" descr="A person in a police uniform walking on a sidewalk&#10;&#10;AI-generated content may be incorrect.">
            <a:extLst>
              <a:ext uri="{FF2B5EF4-FFF2-40B4-BE49-F238E27FC236}">
                <a16:creationId xmlns:a16="http://schemas.microsoft.com/office/drawing/2014/main" id="{E0F11CB9-0271-535E-6B64-BEA994BEB5B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51584" y="631372"/>
            <a:ext cx="2196022" cy="2298372"/>
          </a:xfrm>
          <a:prstGeom prst="rect">
            <a:avLst/>
          </a:prstGeom>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27" name="Rectangle 13326">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9" name="Rectangle 13328">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Title 1">
            <a:extLst>
              <a:ext uri="{FF2B5EF4-FFF2-40B4-BE49-F238E27FC236}">
                <a16:creationId xmlns:a16="http://schemas.microsoft.com/office/drawing/2014/main" id="{A1D2D2B9-B4A6-E442-93D1-6325D81636F5}"/>
              </a:ext>
            </a:extLst>
          </p:cNvPr>
          <p:cNvSpPr>
            <a:spLocks noGrp="1" noChangeArrowheads="1"/>
          </p:cNvSpPr>
          <p:nvPr>
            <p:ph type="title"/>
          </p:nvPr>
        </p:nvSpPr>
        <p:spPr>
          <a:xfrm>
            <a:off x="634277" y="284176"/>
            <a:ext cx="3670874" cy="1508760"/>
          </a:xfrm>
        </p:spPr>
        <p:txBody>
          <a:bodyPr>
            <a:normAutofit/>
          </a:bodyPr>
          <a:lstStyle/>
          <a:p>
            <a:r>
              <a:rPr lang="en-GB" altLang="en-US">
                <a:solidFill>
                  <a:schemeClr val="tx2"/>
                </a:solidFill>
              </a:rPr>
              <a:t>Police Activity</a:t>
            </a:r>
          </a:p>
        </p:txBody>
      </p:sp>
      <p:sp>
        <p:nvSpPr>
          <p:cNvPr id="8195" name="Content Placeholder 2">
            <a:extLst>
              <a:ext uri="{FF2B5EF4-FFF2-40B4-BE49-F238E27FC236}">
                <a16:creationId xmlns:a16="http://schemas.microsoft.com/office/drawing/2014/main" id="{D6865D2A-D08D-D22F-7433-9627096AF618}"/>
              </a:ext>
            </a:extLst>
          </p:cNvPr>
          <p:cNvSpPr>
            <a:spLocks noGrp="1"/>
          </p:cNvSpPr>
          <p:nvPr>
            <p:ph idx="1"/>
          </p:nvPr>
        </p:nvSpPr>
        <p:spPr>
          <a:xfrm>
            <a:off x="634277" y="2011680"/>
            <a:ext cx="3676678" cy="4206240"/>
          </a:xfrm>
        </p:spPr>
        <p:txBody>
          <a:bodyPr vert="horz" lIns="91440" tIns="45720" rIns="91440" bIns="45720" rtlCol="0" anchor="t">
            <a:normAutofit/>
          </a:bodyPr>
          <a:lstStyle/>
          <a:p>
            <a:pPr marL="0" indent="0">
              <a:buNone/>
              <a:defRPr/>
            </a:pPr>
            <a:r>
              <a:rPr lang="en-GB" altLang="en-US" sz="1800" b="1" i="1" dirty="0">
                <a:solidFill>
                  <a:schemeClr val="bg1"/>
                </a:solidFill>
              </a:rPr>
              <a:t>Engagements</a:t>
            </a:r>
            <a:endParaRPr lang="en-GB" altLang="en-US" sz="1800" dirty="0">
              <a:solidFill>
                <a:schemeClr val="bg1"/>
              </a:solidFill>
            </a:endParaRPr>
          </a:p>
          <a:p>
            <a:pPr>
              <a:defRPr/>
            </a:pPr>
            <a:r>
              <a:rPr lang="en-GB" sz="1600" b="1" dirty="0">
                <a:solidFill>
                  <a:schemeClr val="bg1"/>
                </a:solidFill>
              </a:rPr>
              <a:t>We’ve attended the Roehampton Hub for a Youth Forum day activity on Friday 20</a:t>
            </a:r>
            <a:r>
              <a:rPr lang="en-GB" sz="1600" b="1" baseline="30000" dirty="0">
                <a:solidFill>
                  <a:schemeClr val="bg1"/>
                </a:solidFill>
              </a:rPr>
              <a:t>th</a:t>
            </a:r>
            <a:r>
              <a:rPr lang="en-GB" sz="1600" b="1" dirty="0">
                <a:solidFill>
                  <a:schemeClr val="bg1"/>
                </a:solidFill>
              </a:rPr>
              <a:t> February. Engagement with the Youth Voice Wandsworth. Where we had discussions with the youth on safety concerns, their rights and how we can improve dealing with youths. </a:t>
            </a:r>
          </a:p>
          <a:p>
            <a:pPr>
              <a:defRPr/>
            </a:pPr>
            <a:r>
              <a:rPr lang="en-GB" sz="1600" b="1" dirty="0">
                <a:solidFill>
                  <a:schemeClr val="bg1"/>
                </a:solidFill>
              </a:rPr>
              <a:t>We’ve attended a few Bike Marking Events in Putney. </a:t>
            </a:r>
          </a:p>
          <a:p>
            <a:pPr>
              <a:defRPr/>
            </a:pPr>
            <a:r>
              <a:rPr lang="en-GB" sz="1600" b="1" dirty="0">
                <a:solidFill>
                  <a:schemeClr val="bg1"/>
                </a:solidFill>
              </a:rPr>
              <a:t>Please follow us on Met Engage to find out when and where our next events are taking place.</a:t>
            </a:r>
          </a:p>
          <a:p>
            <a:pPr>
              <a:defRPr/>
            </a:pPr>
            <a:endParaRPr lang="en-GB" sz="1600" dirty="0"/>
          </a:p>
          <a:p>
            <a:pPr marL="0" indent="0">
              <a:buNone/>
              <a:defRPr/>
            </a:pPr>
            <a:endParaRPr lang="en-GB" sz="1600" dirty="0"/>
          </a:p>
          <a:p>
            <a:pPr>
              <a:defRPr/>
            </a:pPr>
            <a:endParaRPr lang="en-GB" altLang="en-US" sz="1400" dirty="0">
              <a:solidFill>
                <a:schemeClr val="bg1"/>
              </a:solidFill>
            </a:endParaRPr>
          </a:p>
          <a:p>
            <a:pPr>
              <a:defRPr/>
            </a:pPr>
            <a:endParaRPr lang="en-GB" altLang="en-US" sz="1400" dirty="0">
              <a:solidFill>
                <a:schemeClr val="bg1"/>
              </a:solidFill>
            </a:endParaRPr>
          </a:p>
          <a:p>
            <a:pPr marL="0" indent="0">
              <a:buNone/>
              <a:defRPr/>
            </a:pPr>
            <a:endParaRPr lang="en-GB" altLang="en-US" sz="1400" dirty="0">
              <a:solidFill>
                <a:schemeClr val="bg1"/>
              </a:solidFill>
            </a:endParaRPr>
          </a:p>
          <a:p>
            <a:pPr marL="0" indent="0">
              <a:buNone/>
              <a:defRPr/>
            </a:pPr>
            <a:endParaRPr lang="en-GB" altLang="en-US" sz="1400" dirty="0">
              <a:solidFill>
                <a:schemeClr val="bg1"/>
              </a:solidFill>
            </a:endParaRPr>
          </a:p>
          <a:p>
            <a:pPr>
              <a:defRPr/>
            </a:pPr>
            <a:endParaRPr lang="en-GB" altLang="en-US" sz="1400" dirty="0">
              <a:solidFill>
                <a:schemeClr val="bg1"/>
              </a:solidFill>
            </a:endParaRPr>
          </a:p>
          <a:p>
            <a:pPr>
              <a:defRPr/>
            </a:pPr>
            <a:endParaRPr lang="en-GB" altLang="en-US" sz="1400" dirty="0">
              <a:solidFill>
                <a:schemeClr val="bg1"/>
              </a:solidFill>
            </a:endParaRPr>
          </a:p>
          <a:p>
            <a:pPr>
              <a:defRPr/>
            </a:pPr>
            <a:endParaRPr lang="en-GB" altLang="en-US" sz="1400" dirty="0">
              <a:solidFill>
                <a:schemeClr val="bg1"/>
              </a:solidFill>
            </a:endParaRPr>
          </a:p>
          <a:p>
            <a:pPr>
              <a:defRPr/>
            </a:pPr>
            <a:endParaRPr lang="en-GB" altLang="en-US" sz="1400" dirty="0">
              <a:solidFill>
                <a:schemeClr val="bg1"/>
              </a:solidFill>
            </a:endParaRPr>
          </a:p>
          <a:p>
            <a:pPr marL="0" indent="0">
              <a:buNone/>
              <a:defRPr/>
            </a:pPr>
            <a:endParaRPr lang="en-GB" altLang="en-US" sz="1400" dirty="0">
              <a:solidFill>
                <a:schemeClr val="bg1"/>
              </a:solidFill>
            </a:endParaRPr>
          </a:p>
          <a:p>
            <a:pPr marL="0" indent="0">
              <a:buNone/>
              <a:defRPr/>
            </a:pPr>
            <a:endParaRPr lang="en-GB" altLang="en-US" sz="1400" dirty="0">
              <a:solidFill>
                <a:schemeClr val="bg1"/>
              </a:solidFill>
            </a:endParaRPr>
          </a:p>
          <a:p>
            <a:pPr>
              <a:defRPr/>
            </a:pPr>
            <a:endParaRPr lang="en-GB" altLang="en-US" sz="1400" dirty="0">
              <a:solidFill>
                <a:schemeClr val="bg1"/>
              </a:solidFill>
            </a:endParaRPr>
          </a:p>
          <a:p>
            <a:pPr marL="0" indent="0">
              <a:buNone/>
              <a:defRPr/>
            </a:pPr>
            <a:endParaRPr lang="en-GB" altLang="en-US" sz="1400" dirty="0">
              <a:solidFill>
                <a:schemeClr val="bg1"/>
              </a:solidFill>
            </a:endParaRPr>
          </a:p>
          <a:p>
            <a:pPr marL="0" indent="0">
              <a:buNone/>
              <a:defRPr/>
            </a:pPr>
            <a:endParaRPr lang="en-GB" altLang="en-US" sz="1400" dirty="0">
              <a:solidFill>
                <a:schemeClr val="bg1"/>
              </a:solidFill>
            </a:endParaRPr>
          </a:p>
          <a:p>
            <a:pPr marL="0" indent="0">
              <a:buNone/>
              <a:defRPr/>
            </a:pPr>
            <a:endParaRPr lang="en-GB" altLang="en-US" sz="1400" dirty="0">
              <a:solidFill>
                <a:schemeClr val="bg1"/>
              </a:solidFill>
            </a:endParaRPr>
          </a:p>
        </p:txBody>
      </p:sp>
      <p:sp>
        <p:nvSpPr>
          <p:cNvPr id="13333" name="Rectangle 13332">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3" name="Picture 2" descr="A poster with text and images&#10;&#10;AI-generated content may be incorrect.">
            <a:extLst>
              <a:ext uri="{FF2B5EF4-FFF2-40B4-BE49-F238E27FC236}">
                <a16:creationId xmlns:a16="http://schemas.microsoft.com/office/drawing/2014/main" id="{27527940-E879-2040-F258-1E34B0A459B6}"/>
              </a:ext>
            </a:extLst>
          </p:cNvPr>
          <p:cNvPicPr>
            <a:picLocks noChangeAspect="1"/>
          </p:cNvPicPr>
          <p:nvPr/>
        </p:nvPicPr>
        <p:blipFill rotWithShape="1">
          <a:blip r:embed="rId3"/>
          <a:srcRect l="29027" t="2128" r="28651" b="3031"/>
          <a:stretch>
            <a:fillRect/>
          </a:stretch>
        </p:blipFill>
        <p:spPr bwMode="auto">
          <a:xfrm>
            <a:off x="6594064" y="214545"/>
            <a:ext cx="4012095" cy="5619286"/>
          </a:xfrm>
          <a:prstGeom prst="rect">
            <a:avLst/>
          </a:prstGeom>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C2906412-B767-CDD3-51EF-055859CE1882}"/>
              </a:ext>
            </a:extLst>
          </p:cNvPr>
          <p:cNvPicPr>
            <a:picLocks noChangeAspect="1"/>
          </p:cNvPicPr>
          <p:nvPr/>
        </p:nvPicPr>
        <p:blipFill>
          <a:blip r:embed="rId4"/>
          <a:stretch>
            <a:fillRect/>
          </a:stretch>
        </p:blipFill>
        <p:spPr>
          <a:xfrm>
            <a:off x="0" y="6048375"/>
            <a:ext cx="12192000" cy="809625"/>
          </a:xfrm>
          <a:prstGeom prst="rect">
            <a:avLst/>
          </a:prstGeom>
        </p:spPr>
      </p:pic>
    </p:spTree>
  </p:cSld>
  <p:clrMapOvr>
    <a:overrideClrMapping bg1="lt1" tx1="dk1" bg2="lt2" tx2="dk2" accent1="accent1" accent2="accent2" accent3="accent3" accent4="accent4" accent5="accent5" accent6="accent6" hlink="hlink" folHlink="folHlink"/>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1352421-3CA4-5397-FF4F-5E95C1F8F0D0}"/>
              </a:ext>
            </a:extLst>
          </p:cNvPr>
          <p:cNvSpPr>
            <a:spLocks noGrp="1" noChangeArrowheads="1"/>
          </p:cNvSpPr>
          <p:nvPr>
            <p:ph type="title"/>
          </p:nvPr>
        </p:nvSpPr>
        <p:spPr>
          <a:xfrm>
            <a:off x="1202919" y="284176"/>
            <a:ext cx="9784080" cy="1508760"/>
          </a:xfrm>
        </p:spPr>
        <p:txBody>
          <a:bodyPr>
            <a:normAutofit/>
          </a:bodyPr>
          <a:lstStyle/>
          <a:p>
            <a:r>
              <a:rPr lang="en-GB" altLang="en-US"/>
              <a:t>Police Activity</a:t>
            </a:r>
          </a:p>
        </p:txBody>
      </p:sp>
      <p:sp>
        <p:nvSpPr>
          <p:cNvPr id="14339" name="Content Placeholder 2">
            <a:extLst>
              <a:ext uri="{FF2B5EF4-FFF2-40B4-BE49-F238E27FC236}">
                <a16:creationId xmlns:a16="http://schemas.microsoft.com/office/drawing/2014/main" id="{A47FBC6B-5CAD-D0A4-3908-0F7AB9766AE2}"/>
              </a:ext>
            </a:extLst>
          </p:cNvPr>
          <p:cNvSpPr>
            <a:spLocks noGrp="1" noChangeArrowheads="1"/>
          </p:cNvSpPr>
          <p:nvPr>
            <p:ph idx="1"/>
          </p:nvPr>
        </p:nvSpPr>
        <p:spPr>
          <a:xfrm>
            <a:off x="1202920" y="2011680"/>
            <a:ext cx="6263640" cy="4206240"/>
          </a:xfrm>
        </p:spPr>
        <p:txBody>
          <a:bodyPr vert="horz" lIns="91440" tIns="45720" rIns="91440" bIns="45720" rtlCol="0" anchor="t">
            <a:normAutofit/>
          </a:bodyPr>
          <a:lstStyle/>
          <a:p>
            <a:pPr marL="0" indent="0">
              <a:buNone/>
              <a:defRPr/>
            </a:pPr>
            <a:r>
              <a:rPr lang="en-GB" altLang="en-US" b="1"/>
              <a:t>Arrests</a:t>
            </a:r>
          </a:p>
          <a:p>
            <a:pPr>
              <a:buFont typeface="Calibri" pitchFamily="2" charset="2"/>
              <a:buChar char="-"/>
              <a:defRPr/>
            </a:pPr>
            <a:r>
              <a:rPr lang="en-GB" altLang="en-US" b="1"/>
              <a:t>10 arrests by Roehampton officers in the last quarter across the borough.</a:t>
            </a:r>
          </a:p>
          <a:p>
            <a:pPr>
              <a:buFont typeface="Calibri" pitchFamily="2" charset="2"/>
              <a:buChar char="-"/>
              <a:defRPr/>
            </a:pPr>
            <a:r>
              <a:rPr lang="en-GB" altLang="en-US" b="1"/>
              <a:t>Pursuit of two e-bikes across Putney and Wimbledon Commons resulted in an arrest for a suspect wanted in Tower Hamlets.</a:t>
            </a:r>
          </a:p>
          <a:p>
            <a:pPr>
              <a:buFont typeface="Calibri" pitchFamily="2" charset="2"/>
              <a:buChar char="-"/>
              <a:defRPr/>
            </a:pPr>
            <a:r>
              <a:rPr lang="en-GB" altLang="en-US" b="1"/>
              <a:t>Prolific squatter arrested and charged in connection with an address in Roehampton.</a:t>
            </a:r>
          </a:p>
          <a:p>
            <a:pPr>
              <a:buFont typeface="Calibri" pitchFamily="2" charset="2"/>
              <a:buChar char="-"/>
              <a:defRPr/>
            </a:pPr>
            <a:r>
              <a:rPr lang="en-GB" altLang="en-US" b="1"/>
              <a:t>Man arrested and banned breed of dog seized following incident in March.</a:t>
            </a:r>
            <a:endParaRPr lang="en-GB" altLang="en-US" b="1" dirty="0"/>
          </a:p>
          <a:p>
            <a:pPr>
              <a:buFont typeface="Calibri" pitchFamily="2" charset="2"/>
              <a:buChar char="-"/>
              <a:defRPr/>
            </a:pPr>
            <a:endParaRPr lang="en-GB" altLang="en-US" b="1" i="1"/>
          </a:p>
          <a:p>
            <a:pPr marL="0" indent="0">
              <a:buNone/>
              <a:defRPr/>
            </a:pPr>
            <a:endParaRPr lang="en-GB" altLang="en-US" b="1" i="1"/>
          </a:p>
          <a:p>
            <a:pPr marL="0" indent="0">
              <a:buNone/>
              <a:defRPr/>
            </a:pPr>
            <a:endParaRPr lang="en-GB" altLang="en-US" b="1" i="1"/>
          </a:p>
          <a:p>
            <a:pPr marL="0" indent="0">
              <a:buNone/>
              <a:defRPr/>
            </a:pPr>
            <a:endParaRPr lang="en-GB" altLang="en-US" dirty="0"/>
          </a:p>
        </p:txBody>
      </p:sp>
      <p:pic>
        <p:nvPicPr>
          <p:cNvPr id="3" name="Picture 2" descr="A group of people standing next to a police car&#10;&#10;AI-generated content may be incorrect.">
            <a:extLst>
              <a:ext uri="{FF2B5EF4-FFF2-40B4-BE49-F238E27FC236}">
                <a16:creationId xmlns:a16="http://schemas.microsoft.com/office/drawing/2014/main" id="{56116B1A-0DB9-0A71-EB0C-FA123A3E94DF}"/>
              </a:ext>
            </a:extLst>
          </p:cNvPr>
          <p:cNvPicPr>
            <a:picLocks noChangeAspect="1"/>
          </p:cNvPicPr>
          <p:nvPr/>
        </p:nvPicPr>
        <p:blipFill>
          <a:blip r:embed="rId2"/>
          <a:srcRect l="10098" r="25235" b="3"/>
          <a:stretch>
            <a:fillRect/>
          </a:stretch>
        </p:blipFill>
        <p:spPr>
          <a:xfrm>
            <a:off x="7847215" y="1822028"/>
            <a:ext cx="4342220" cy="5035972"/>
          </a:xfrm>
          <a:prstGeom prst="rect">
            <a:avLst/>
          </a:prstGeom>
        </p:spPr>
      </p:pic>
      <p:pic>
        <p:nvPicPr>
          <p:cNvPr id="2" name="Picture 1">
            <a:extLst>
              <a:ext uri="{FF2B5EF4-FFF2-40B4-BE49-F238E27FC236}">
                <a16:creationId xmlns:a16="http://schemas.microsoft.com/office/drawing/2014/main" id="{218762C7-293D-664B-02E0-7CF42C8A46C2}"/>
              </a:ext>
            </a:extLst>
          </p:cNvPr>
          <p:cNvPicPr>
            <a:picLocks noChangeAspect="1"/>
          </p:cNvPicPr>
          <p:nvPr/>
        </p:nvPicPr>
        <p:blipFill>
          <a:blip r:embed="rId3"/>
          <a:stretch>
            <a:fillRect/>
          </a:stretch>
        </p:blipFill>
        <p:spPr>
          <a:xfrm>
            <a:off x="0" y="6048375"/>
            <a:ext cx="12192000" cy="80962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B4EB6269-54C3-05A0-69EE-D6354C904C90}"/>
              </a:ext>
            </a:extLst>
          </p:cNvPr>
          <p:cNvSpPr>
            <a:spLocks noGrp="1" noChangeArrowheads="1"/>
          </p:cNvSpPr>
          <p:nvPr>
            <p:ph type="title"/>
          </p:nvPr>
        </p:nvSpPr>
        <p:spPr>
          <a:xfrm>
            <a:off x="1202919" y="284176"/>
            <a:ext cx="9784080" cy="1508760"/>
          </a:xfrm>
        </p:spPr>
        <p:txBody>
          <a:bodyPr>
            <a:normAutofit/>
          </a:bodyPr>
          <a:lstStyle/>
          <a:p>
            <a:r>
              <a:rPr lang="en-GB" altLang="en-US"/>
              <a:t>Police Activity</a:t>
            </a:r>
          </a:p>
        </p:txBody>
      </p:sp>
      <p:sp>
        <p:nvSpPr>
          <p:cNvPr id="14339" name="Content Placeholder 2">
            <a:extLst>
              <a:ext uri="{FF2B5EF4-FFF2-40B4-BE49-F238E27FC236}">
                <a16:creationId xmlns:a16="http://schemas.microsoft.com/office/drawing/2014/main" id="{53610C55-6362-8B9C-0CF4-58636248FCF1}"/>
              </a:ext>
            </a:extLst>
          </p:cNvPr>
          <p:cNvSpPr>
            <a:spLocks noGrp="1" noChangeArrowheads="1"/>
          </p:cNvSpPr>
          <p:nvPr>
            <p:ph idx="1"/>
          </p:nvPr>
        </p:nvSpPr>
        <p:spPr>
          <a:xfrm>
            <a:off x="1202920" y="2011680"/>
            <a:ext cx="6263640" cy="4206240"/>
          </a:xfrm>
        </p:spPr>
        <p:txBody>
          <a:bodyPr vert="horz" lIns="91440" tIns="45720" rIns="91440" bIns="45720" rtlCol="0" anchor="t">
            <a:normAutofit/>
          </a:bodyPr>
          <a:lstStyle/>
          <a:p>
            <a:pPr marL="0" indent="0">
              <a:buNone/>
              <a:defRPr/>
            </a:pPr>
            <a:r>
              <a:rPr lang="en-GB" altLang="en-US" sz="1800" b="1"/>
              <a:t>Proactivity</a:t>
            </a:r>
          </a:p>
          <a:p>
            <a:pPr>
              <a:buFont typeface="Calibri" pitchFamily="2" charset="2"/>
              <a:buChar char="-"/>
              <a:defRPr/>
            </a:pPr>
            <a:r>
              <a:rPr lang="en-GB" altLang="en-US" sz="1800" b="1"/>
              <a:t>37 stop searches conducted on the ward over the last quarter.</a:t>
            </a:r>
          </a:p>
          <a:p>
            <a:pPr>
              <a:buFont typeface="Calibri" pitchFamily="2" charset="2"/>
              <a:buChar char="-"/>
              <a:defRPr/>
            </a:pPr>
            <a:r>
              <a:rPr lang="en-GB" altLang="en-US" sz="1800" b="1"/>
              <a:t>6 conducted by your local officers, of which 3 were positive (50%).</a:t>
            </a:r>
          </a:p>
          <a:p>
            <a:pPr>
              <a:buFont typeface="Calibri" pitchFamily="2" charset="2"/>
              <a:buChar char="-"/>
              <a:defRPr/>
            </a:pPr>
            <a:r>
              <a:rPr lang="en-GB" altLang="en-US" sz="1800" b="1"/>
              <a:t>4 vehicle stops conducted by Roehampton officers.</a:t>
            </a:r>
          </a:p>
          <a:p>
            <a:pPr>
              <a:buFont typeface="Calibri" pitchFamily="2" charset="2"/>
              <a:buChar char="-"/>
              <a:defRPr/>
            </a:pPr>
            <a:r>
              <a:rPr lang="en-GB" altLang="en-US" sz="1800" b="1"/>
              <a:t>2 drivers reported for various traffic offences.</a:t>
            </a:r>
          </a:p>
          <a:p>
            <a:pPr>
              <a:buFont typeface="Calibri" pitchFamily="2" charset="2"/>
              <a:buChar char="-"/>
              <a:defRPr/>
            </a:pPr>
            <a:r>
              <a:rPr lang="en-GB" altLang="en-US" sz="1800" b="1"/>
              <a:t>2 ASB warning letters issued for drug related nuisance and noise.</a:t>
            </a:r>
          </a:p>
          <a:p>
            <a:pPr>
              <a:buFont typeface="Calibri" pitchFamily="2" charset="2"/>
              <a:buChar char="-"/>
              <a:defRPr/>
            </a:pPr>
            <a:r>
              <a:rPr lang="en-GB" altLang="en-US" sz="1800" b="1"/>
              <a:t>1 stolen van holding a machete and stolen bicycle recovered.</a:t>
            </a:r>
          </a:p>
        </p:txBody>
      </p:sp>
      <p:pic>
        <p:nvPicPr>
          <p:cNvPr id="3" name="Picture 2" descr="A black umbrella in a plastic bag&#10;&#10;AI-generated content may be incorrect.">
            <a:extLst>
              <a:ext uri="{FF2B5EF4-FFF2-40B4-BE49-F238E27FC236}">
                <a16:creationId xmlns:a16="http://schemas.microsoft.com/office/drawing/2014/main" id="{316D65D4-5983-A9A0-45C2-50CC2B52606A}"/>
              </a:ext>
            </a:extLst>
          </p:cNvPr>
          <p:cNvPicPr>
            <a:picLocks noChangeAspect="1"/>
          </p:cNvPicPr>
          <p:nvPr/>
        </p:nvPicPr>
        <p:blipFill>
          <a:blip r:embed="rId3"/>
          <a:srcRect r="13017"/>
          <a:stretch>
            <a:fillRect/>
          </a:stretch>
        </p:blipFill>
        <p:spPr>
          <a:xfrm rot="5400000">
            <a:off x="8310565" y="2178549"/>
            <a:ext cx="4235392" cy="3522349"/>
          </a:xfrm>
          <a:prstGeom prst="rect">
            <a:avLst/>
          </a:prstGeom>
        </p:spPr>
      </p:pic>
      <p:pic>
        <p:nvPicPr>
          <p:cNvPr id="2" name="Picture 1">
            <a:extLst>
              <a:ext uri="{FF2B5EF4-FFF2-40B4-BE49-F238E27FC236}">
                <a16:creationId xmlns:a16="http://schemas.microsoft.com/office/drawing/2014/main" id="{D187F217-82A3-A917-D7E9-D79BA0BC98DC}"/>
              </a:ext>
            </a:extLst>
          </p:cNvPr>
          <p:cNvPicPr>
            <a:picLocks noChangeAspect="1"/>
          </p:cNvPicPr>
          <p:nvPr/>
        </p:nvPicPr>
        <p:blipFill>
          <a:blip r:embed="rId4"/>
          <a:stretch>
            <a:fillRect/>
          </a:stretch>
        </p:blipFill>
        <p:spPr>
          <a:xfrm>
            <a:off x="0" y="6048375"/>
            <a:ext cx="12192000" cy="8096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A891AFBA-F735-BE53-CB2B-D3558DA1AC0A}"/>
              </a:ext>
            </a:extLst>
          </p:cNvPr>
          <p:cNvSpPr>
            <a:spLocks noGrp="1" noChangeArrowheads="1"/>
          </p:cNvSpPr>
          <p:nvPr>
            <p:ph type="title"/>
          </p:nvPr>
        </p:nvSpPr>
        <p:spPr>
          <a:xfrm>
            <a:off x="1202919" y="284176"/>
            <a:ext cx="9784080" cy="1508760"/>
          </a:xfrm>
        </p:spPr>
        <p:txBody>
          <a:bodyPr>
            <a:normAutofit/>
          </a:bodyPr>
          <a:lstStyle/>
          <a:p>
            <a:r>
              <a:rPr lang="en-GB" altLang="en-US" dirty="0"/>
              <a:t>Met Engage</a:t>
            </a:r>
          </a:p>
        </p:txBody>
      </p:sp>
      <p:sp>
        <p:nvSpPr>
          <p:cNvPr id="18452" name="Rectangle 18451">
            <a:extLst>
              <a:ext uri="{FF2B5EF4-FFF2-40B4-BE49-F238E27FC236}">
                <a16:creationId xmlns:a16="http://schemas.microsoft.com/office/drawing/2014/main" id="{C14D3828-515C-4F9A-9C64-367751853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63" y="2204720"/>
            <a:ext cx="2708031" cy="3149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7" name="Picture 2" descr="Image">
            <a:extLst>
              <a:ext uri="{FF2B5EF4-FFF2-40B4-BE49-F238E27FC236}">
                <a16:creationId xmlns:a16="http://schemas.microsoft.com/office/drawing/2014/main" id="{267A22E7-8F5C-A435-C7F8-5ADA360867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426" t="8244" r="3915" b="9840"/>
          <a:stretch>
            <a:fillRect/>
          </a:stretch>
        </p:blipFill>
        <p:spPr bwMode="auto">
          <a:xfrm>
            <a:off x="671629" y="2569029"/>
            <a:ext cx="2386298" cy="234042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3" name="Rectangle 18452">
            <a:extLst>
              <a:ext uri="{FF2B5EF4-FFF2-40B4-BE49-F238E27FC236}">
                <a16:creationId xmlns:a16="http://schemas.microsoft.com/office/drawing/2014/main" id="{AF008B56-05A2-4799-8236-CEB9EF374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6927" y="2204720"/>
            <a:ext cx="2708031" cy="3149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6" name="Picture 1" descr="Image">
            <a:extLst>
              <a:ext uri="{FF2B5EF4-FFF2-40B4-BE49-F238E27FC236}">
                <a16:creationId xmlns:a16="http://schemas.microsoft.com/office/drawing/2014/main" id="{FB448FA2-344D-0FEA-B2A8-BB9C9CBF1D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815" t="7013" r="6815" b="8311"/>
          <a:stretch>
            <a:fillRect/>
          </a:stretch>
        </p:blipFill>
        <p:spPr bwMode="auto">
          <a:xfrm>
            <a:off x="3555115" y="2569029"/>
            <a:ext cx="2377678" cy="234042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Content Placeholder 2">
            <a:extLst>
              <a:ext uri="{FF2B5EF4-FFF2-40B4-BE49-F238E27FC236}">
                <a16:creationId xmlns:a16="http://schemas.microsoft.com/office/drawing/2014/main" id="{4717A5CE-E4EC-C6DF-3C6B-C90EA74740AC}"/>
              </a:ext>
            </a:extLst>
          </p:cNvPr>
          <p:cNvSpPr>
            <a:spLocks noGrp="1"/>
          </p:cNvSpPr>
          <p:nvPr>
            <p:ph idx="1"/>
          </p:nvPr>
        </p:nvSpPr>
        <p:spPr>
          <a:xfrm>
            <a:off x="6431280" y="1948544"/>
            <a:ext cx="5173911" cy="4408714"/>
          </a:xfrm>
        </p:spPr>
        <p:txBody>
          <a:bodyPr vert="horz" lIns="91440" tIns="45720" rIns="91440" bIns="45720" rtlCol="0" anchor="t">
            <a:normAutofit/>
          </a:bodyPr>
          <a:lstStyle/>
          <a:p>
            <a:pPr marL="0" indent="0">
              <a:buNone/>
              <a:defRPr/>
            </a:pPr>
            <a:r>
              <a:rPr lang="en-GB" altLang="en-US" sz="1900" b="1" dirty="0"/>
              <a:t>Community Crime Fighting</a:t>
            </a:r>
          </a:p>
          <a:p>
            <a:pPr>
              <a:defRPr/>
            </a:pPr>
            <a:r>
              <a:rPr lang="en-GB" altLang="en-US" sz="1900" b="1" dirty="0"/>
              <a:t>The Met are enrolling out a brand-new platform called Met Engage.</a:t>
            </a:r>
          </a:p>
          <a:p>
            <a:pPr>
              <a:defRPr/>
            </a:pPr>
            <a:r>
              <a:rPr lang="en-GB" altLang="en-US" sz="1900" b="1" dirty="0"/>
              <a:t>This platform will be the main platform for letting the community know what we are doing in the area, and for the community to feedback directly to our team with their thoughts. </a:t>
            </a:r>
          </a:p>
          <a:p>
            <a:pPr marL="0" indent="0">
              <a:buNone/>
              <a:defRPr/>
            </a:pPr>
            <a:endParaRPr lang="en-GB" altLang="en-US" sz="1900" b="1" dirty="0"/>
          </a:p>
          <a:p>
            <a:pPr marL="0" indent="0">
              <a:buNone/>
              <a:defRPr/>
            </a:pPr>
            <a:r>
              <a:rPr lang="en-GB" altLang="en-US" sz="1900" b="1" dirty="0"/>
              <a:t>If you like to stay up to date, please sign up </a:t>
            </a:r>
            <a:r>
              <a:rPr lang="en-GB" altLang="en-US" sz="1900" b="1"/>
              <a:t>here:</a:t>
            </a:r>
          </a:p>
          <a:p>
            <a:pPr marL="0" indent="0">
              <a:buNone/>
              <a:defRPr/>
            </a:pPr>
            <a:r>
              <a:rPr lang="en-GB" altLang="en-US" sz="1900" b="1"/>
              <a:t> www.metengage.co.uk</a:t>
            </a:r>
          </a:p>
          <a:p>
            <a:pPr marL="0" indent="0">
              <a:buNone/>
              <a:defRPr/>
            </a:pPr>
            <a:endParaRPr lang="en-GB" altLang="en-US" sz="1900" dirty="0"/>
          </a:p>
          <a:p>
            <a:pPr marL="0" indent="0">
              <a:buNone/>
              <a:defRPr/>
            </a:pPr>
            <a:endParaRPr lang="en-GB" altLang="en-US" sz="1900" dirty="0"/>
          </a:p>
          <a:p>
            <a:pPr marL="0" indent="0">
              <a:buNone/>
              <a:defRPr/>
            </a:pPr>
            <a:endParaRPr lang="en-GB" altLang="en-US" sz="1900" dirty="0"/>
          </a:p>
          <a:p>
            <a:pPr>
              <a:defRPr/>
            </a:pPr>
            <a:endParaRPr lang="en-GB" altLang="en-US" sz="1900" dirty="0"/>
          </a:p>
          <a:p>
            <a:pPr marL="0" indent="0">
              <a:buNone/>
              <a:defRPr/>
            </a:pPr>
            <a:endParaRPr lang="en-GB" altLang="en-US" sz="1900" dirty="0"/>
          </a:p>
          <a:p>
            <a:pPr marL="0" indent="0">
              <a:buNone/>
              <a:defRPr/>
            </a:pPr>
            <a:endParaRPr lang="en-GB" altLang="en-US" sz="1900" dirty="0"/>
          </a:p>
          <a:p>
            <a:pPr marL="0" indent="0">
              <a:buNone/>
              <a:defRPr/>
            </a:pPr>
            <a:endParaRPr lang="en-GB" altLang="en-US" sz="1900" dirty="0"/>
          </a:p>
        </p:txBody>
      </p:sp>
      <p:pic>
        <p:nvPicPr>
          <p:cNvPr id="2" name="Picture 1">
            <a:extLst>
              <a:ext uri="{FF2B5EF4-FFF2-40B4-BE49-F238E27FC236}">
                <a16:creationId xmlns:a16="http://schemas.microsoft.com/office/drawing/2014/main" id="{0B432297-1A7F-C686-E8E7-ED2E8C66D684}"/>
              </a:ext>
            </a:extLst>
          </p:cNvPr>
          <p:cNvPicPr>
            <a:picLocks noChangeAspect="1"/>
          </p:cNvPicPr>
          <p:nvPr/>
        </p:nvPicPr>
        <p:blipFill>
          <a:blip r:embed="rId4"/>
          <a:stretch>
            <a:fillRect/>
          </a:stretch>
        </p:blipFill>
        <p:spPr>
          <a:xfrm>
            <a:off x="0" y="6048375"/>
            <a:ext cx="12192000" cy="809625"/>
          </a:xfrm>
          <a:prstGeom prst="rect">
            <a:avLst/>
          </a:prstGeom>
        </p:spPr>
      </p:pic>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52D1DF50-ACDF-ADE4-DBF9-7E3711D3E642}"/>
              </a:ext>
            </a:extLst>
          </p:cNvPr>
          <p:cNvSpPr>
            <a:spLocks noGrp="1" noChangeArrowheads="1"/>
          </p:cNvSpPr>
          <p:nvPr>
            <p:ph type="title"/>
          </p:nvPr>
        </p:nvSpPr>
        <p:spPr>
          <a:xfrm>
            <a:off x="802641" y="284176"/>
            <a:ext cx="6522720" cy="1508760"/>
          </a:xfrm>
        </p:spPr>
        <p:txBody>
          <a:bodyPr>
            <a:normAutofit/>
          </a:bodyPr>
          <a:lstStyle/>
          <a:p>
            <a:r>
              <a:rPr lang="en-GB" altLang="en-US" dirty="0"/>
              <a:t>Abstractions</a:t>
            </a:r>
          </a:p>
        </p:txBody>
      </p:sp>
      <p:sp>
        <p:nvSpPr>
          <p:cNvPr id="19483" name="Content Placeholder 2">
            <a:extLst>
              <a:ext uri="{FF2B5EF4-FFF2-40B4-BE49-F238E27FC236}">
                <a16:creationId xmlns:a16="http://schemas.microsoft.com/office/drawing/2014/main" id="{2C9518B4-965C-8261-5EFE-F78689808950}"/>
              </a:ext>
            </a:extLst>
          </p:cNvPr>
          <p:cNvSpPr>
            <a:spLocks noGrp="1"/>
          </p:cNvSpPr>
          <p:nvPr>
            <p:ph idx="1"/>
          </p:nvPr>
        </p:nvSpPr>
        <p:spPr>
          <a:xfrm>
            <a:off x="802641" y="2011680"/>
            <a:ext cx="6329679" cy="4206240"/>
          </a:xfrm>
        </p:spPr>
        <p:txBody>
          <a:bodyPr vert="horz" lIns="91440" tIns="45720" rIns="91440" bIns="45720" rtlCol="0" anchor="t">
            <a:normAutofit/>
          </a:bodyPr>
          <a:lstStyle/>
          <a:p>
            <a:pPr>
              <a:defRPr/>
            </a:pPr>
            <a:r>
              <a:rPr lang="en-GB" sz="1600" b="1" dirty="0"/>
              <a:t>‘Abstractions’ refers to when we as officers are taken away from our regular duties to assist elsewhere.</a:t>
            </a:r>
          </a:p>
          <a:p>
            <a:pPr>
              <a:defRPr/>
            </a:pPr>
            <a:r>
              <a:rPr lang="en-GB" sz="1600" b="1" dirty="0"/>
              <a:t>The figure calculated below is out of days worked, not including training days, </a:t>
            </a:r>
            <a:r>
              <a:rPr lang="en-GB" sz="1600" b="1"/>
              <a:t>secondments, or annual leave. These also do not include taskings which do not divert an officer for the whole shift.</a:t>
            </a:r>
          </a:p>
          <a:p>
            <a:pPr marL="0" indent="0">
              <a:buNone/>
              <a:defRPr/>
            </a:pPr>
            <a:r>
              <a:rPr lang="en-GB" sz="1600" b="1" dirty="0"/>
              <a:t>Last 3 Months:</a:t>
            </a:r>
          </a:p>
          <a:p>
            <a:pPr>
              <a:defRPr/>
            </a:pPr>
            <a:r>
              <a:rPr lang="en-GB" sz="1600" b="1"/>
              <a:t>PC Quail was abstracted for 20% of his shifts in the last quarter.</a:t>
            </a:r>
          </a:p>
          <a:p>
            <a:pPr>
              <a:defRPr/>
            </a:pPr>
            <a:r>
              <a:rPr lang="en-GB" sz="1600" b="1"/>
              <a:t>PC Gavin was abstracted for 50% of her shifts in the last quarter.</a:t>
            </a:r>
          </a:p>
          <a:p>
            <a:pPr>
              <a:defRPr/>
            </a:pPr>
            <a:r>
              <a:rPr lang="en-GB" sz="1600" b="1"/>
              <a:t>PC Mageean was abstracted for 12% of his shifts in the last quarter.</a:t>
            </a:r>
          </a:p>
          <a:p>
            <a:pPr>
              <a:defRPr/>
            </a:pPr>
            <a:r>
              <a:rPr lang="en-GB" sz="1600" b="1"/>
              <a:t>PC Ahmed was abstracted for 27% of his shifts in the last quarter.</a:t>
            </a:r>
            <a:endParaRPr lang="en-GB" sz="1600" b="1" dirty="0"/>
          </a:p>
        </p:txBody>
      </p:sp>
      <p:sp>
        <p:nvSpPr>
          <p:cNvPr id="19535" name="Rectangle 19534">
            <a:extLst>
              <a:ext uri="{FF2B5EF4-FFF2-40B4-BE49-F238E27FC236}">
                <a16:creationId xmlns:a16="http://schemas.microsoft.com/office/drawing/2014/main" id="{E96FC08F-E9E6-492C-951B-052826DD57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888" y="0"/>
            <a:ext cx="4630994"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3" name="Picture 2" descr="A screenshot of a computer&#10;&#10;AI-generated content may be incorrect.">
            <a:extLst>
              <a:ext uri="{FF2B5EF4-FFF2-40B4-BE49-F238E27FC236}">
                <a16:creationId xmlns:a16="http://schemas.microsoft.com/office/drawing/2014/main" id="{EE7E4887-F36E-E130-54BD-7C49FE31E86D}"/>
              </a:ext>
            </a:extLst>
          </p:cNvPr>
          <p:cNvPicPr>
            <a:picLocks noChangeAspect="1"/>
          </p:cNvPicPr>
          <p:nvPr/>
        </p:nvPicPr>
        <p:blipFill rotWithShape="1">
          <a:blip r:embed="rId3"/>
          <a:srcRect l="7809" t="34782" r="54677" b="23462"/>
          <a:stretch>
            <a:fillRect/>
          </a:stretch>
        </p:blipFill>
        <p:spPr bwMode="auto">
          <a:xfrm>
            <a:off x="8280188" y="817390"/>
            <a:ext cx="3374654" cy="2295924"/>
          </a:xfrm>
          <a:prstGeom prst="rect">
            <a:avLst/>
          </a:prstGeom>
          <a:extLst>
            <a:ext uri="{53640926-AAD7-44D8-BBD7-CCE9431645EC}">
              <a14:shadowObscured xmlns:a14="http://schemas.microsoft.com/office/drawing/2010/main"/>
            </a:ext>
          </a:extLst>
        </p:spPr>
      </p:pic>
      <p:pic>
        <p:nvPicPr>
          <p:cNvPr id="4" name="Picture 3" descr="A screenshot of a computer&#10;&#10;AI-generated content may be incorrect.">
            <a:extLst>
              <a:ext uri="{FF2B5EF4-FFF2-40B4-BE49-F238E27FC236}">
                <a16:creationId xmlns:a16="http://schemas.microsoft.com/office/drawing/2014/main" id="{6B545617-5322-383B-7941-5964614C2818}"/>
              </a:ext>
            </a:extLst>
          </p:cNvPr>
          <p:cNvPicPr>
            <a:picLocks noChangeAspect="1"/>
          </p:cNvPicPr>
          <p:nvPr/>
        </p:nvPicPr>
        <p:blipFill rotWithShape="1">
          <a:blip r:embed="rId4"/>
          <a:srcRect l="9860" t="34321" r="55905" b="23816"/>
          <a:stretch>
            <a:fillRect/>
          </a:stretch>
        </p:blipFill>
        <p:spPr bwMode="auto">
          <a:xfrm>
            <a:off x="8269212" y="3320158"/>
            <a:ext cx="3385630" cy="2432245"/>
          </a:xfrm>
          <a:prstGeom prst="rect">
            <a:avLst/>
          </a:prstGeom>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6877835-C604-A8F5-D336-04E3929747EE}"/>
              </a:ext>
            </a:extLst>
          </p:cNvPr>
          <p:cNvPicPr>
            <a:picLocks noChangeAspect="1"/>
          </p:cNvPicPr>
          <p:nvPr/>
        </p:nvPicPr>
        <p:blipFill>
          <a:blip r:embed="rId5"/>
          <a:stretch>
            <a:fillRect/>
          </a:stretch>
        </p:blipFill>
        <p:spPr>
          <a:xfrm>
            <a:off x="0" y="6048375"/>
            <a:ext cx="12192000" cy="809625"/>
          </a:xfrm>
          <a:prstGeom prst="rect">
            <a:avLst/>
          </a:prstGeom>
        </p:spPr>
      </p:pic>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45BE39-305B-263F-6365-1494FD0A294E}"/>
            </a:ext>
          </a:extLst>
        </p:cNvPr>
        <p:cNvGrpSpPr/>
        <p:nvPr/>
      </p:nvGrpSpPr>
      <p:grpSpPr>
        <a:xfrm>
          <a:off x="0" y="0"/>
          <a:ext cx="0" cy="0"/>
          <a:chOff x="0" y="0"/>
          <a:chExt cx="0" cy="0"/>
        </a:xfrm>
      </p:grpSpPr>
      <p:sp>
        <p:nvSpPr>
          <p:cNvPr id="19540" name="Rectangle 19539">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42" name="Rectangle 19541">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8" name="Title 1">
            <a:extLst>
              <a:ext uri="{FF2B5EF4-FFF2-40B4-BE49-F238E27FC236}">
                <a16:creationId xmlns:a16="http://schemas.microsoft.com/office/drawing/2014/main" id="{4B8CC853-A676-4C96-7AA9-7AC5EB1C15DB}"/>
              </a:ext>
            </a:extLst>
          </p:cNvPr>
          <p:cNvSpPr>
            <a:spLocks noGrp="1" noChangeArrowheads="1"/>
          </p:cNvSpPr>
          <p:nvPr>
            <p:ph type="title"/>
          </p:nvPr>
        </p:nvSpPr>
        <p:spPr>
          <a:xfrm>
            <a:off x="634277" y="284176"/>
            <a:ext cx="3670874" cy="1508760"/>
          </a:xfrm>
        </p:spPr>
        <p:txBody>
          <a:bodyPr>
            <a:normAutofit/>
          </a:bodyPr>
          <a:lstStyle/>
          <a:p>
            <a:r>
              <a:rPr lang="en-GB" altLang="en-US">
                <a:solidFill>
                  <a:schemeClr val="tx2"/>
                </a:solidFill>
              </a:rPr>
              <a:t>Ward priorities</a:t>
            </a:r>
          </a:p>
        </p:txBody>
      </p:sp>
      <p:sp>
        <p:nvSpPr>
          <p:cNvPr id="19483" name="Content Placeholder 2">
            <a:extLst>
              <a:ext uri="{FF2B5EF4-FFF2-40B4-BE49-F238E27FC236}">
                <a16:creationId xmlns:a16="http://schemas.microsoft.com/office/drawing/2014/main" id="{1508D388-963E-C98D-4E8A-37E0A5521A4A}"/>
              </a:ext>
            </a:extLst>
          </p:cNvPr>
          <p:cNvSpPr>
            <a:spLocks noGrp="1"/>
          </p:cNvSpPr>
          <p:nvPr>
            <p:ph idx="1"/>
          </p:nvPr>
        </p:nvSpPr>
        <p:spPr>
          <a:xfrm>
            <a:off x="634277" y="2011680"/>
            <a:ext cx="3676678" cy="4206240"/>
          </a:xfrm>
        </p:spPr>
        <p:txBody>
          <a:bodyPr vert="horz" lIns="91440" tIns="45720" rIns="91440" bIns="45720" rtlCol="0">
            <a:normAutofit/>
          </a:bodyPr>
          <a:lstStyle/>
          <a:p>
            <a:pPr marL="0" indent="0">
              <a:buNone/>
              <a:defRPr/>
            </a:pPr>
            <a:r>
              <a:rPr lang="en-GB" b="1">
                <a:solidFill>
                  <a:schemeClr val="bg1"/>
                </a:solidFill>
              </a:rPr>
              <a:t>Based on the current trends and figures, the ward team make a proposal for three new ward priorities.</a:t>
            </a:r>
          </a:p>
          <a:p>
            <a:pPr marL="0" indent="0">
              <a:buNone/>
              <a:defRPr/>
            </a:pPr>
            <a:r>
              <a:rPr lang="en-GB" b="1">
                <a:solidFill>
                  <a:schemeClr val="bg1"/>
                </a:solidFill>
              </a:rPr>
              <a:t>Those being:</a:t>
            </a:r>
          </a:p>
          <a:p>
            <a:pPr>
              <a:buFont typeface="Calibri" pitchFamily="2" charset="2"/>
              <a:buChar char="-"/>
              <a:defRPr/>
            </a:pPr>
            <a:r>
              <a:rPr lang="en-GB" b="1">
                <a:solidFill>
                  <a:schemeClr val="bg1"/>
                </a:solidFill>
              </a:rPr>
              <a:t>Drugs.</a:t>
            </a:r>
          </a:p>
          <a:p>
            <a:pPr>
              <a:buFont typeface="Calibri" pitchFamily="2" charset="2"/>
              <a:buChar char="-"/>
              <a:defRPr/>
            </a:pPr>
            <a:r>
              <a:rPr lang="en-GB" b="1">
                <a:solidFill>
                  <a:schemeClr val="bg1"/>
                </a:solidFill>
              </a:rPr>
              <a:t>Anti-social behaviour.</a:t>
            </a:r>
          </a:p>
          <a:p>
            <a:pPr>
              <a:buFont typeface="Calibri" pitchFamily="2" charset="2"/>
              <a:buChar char="-"/>
              <a:defRPr/>
            </a:pPr>
            <a:r>
              <a:rPr lang="en-GB" b="1">
                <a:solidFill>
                  <a:schemeClr val="bg1"/>
                </a:solidFill>
              </a:rPr>
              <a:t>Robbery.</a:t>
            </a:r>
          </a:p>
        </p:txBody>
      </p:sp>
      <p:sp>
        <p:nvSpPr>
          <p:cNvPr id="19544" name="Rectangle 19543">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5" name="Picture 4" descr="Alton Estate, Roehampton – The Twentieth Century Society">
            <a:extLst>
              <a:ext uri="{FF2B5EF4-FFF2-40B4-BE49-F238E27FC236}">
                <a16:creationId xmlns:a16="http://schemas.microsoft.com/office/drawing/2014/main" id="{ED4E75A4-5676-7F53-440D-617D2F3178DF}"/>
              </a:ext>
            </a:extLst>
          </p:cNvPr>
          <p:cNvPicPr>
            <a:picLocks noChangeAspect="1"/>
          </p:cNvPicPr>
          <p:nvPr/>
        </p:nvPicPr>
        <p:blipFill>
          <a:blip r:embed="rId3"/>
          <a:stretch>
            <a:fillRect/>
          </a:stretch>
        </p:blipFill>
        <p:spPr>
          <a:xfrm>
            <a:off x="5875490" y="598634"/>
            <a:ext cx="5057357" cy="5619286"/>
          </a:xfrm>
          <a:prstGeom prst="rect">
            <a:avLst/>
          </a:prstGeom>
        </p:spPr>
      </p:pic>
      <p:pic>
        <p:nvPicPr>
          <p:cNvPr id="2" name="Picture 1">
            <a:extLst>
              <a:ext uri="{FF2B5EF4-FFF2-40B4-BE49-F238E27FC236}">
                <a16:creationId xmlns:a16="http://schemas.microsoft.com/office/drawing/2014/main" id="{51BBA676-0CFF-602F-C9F3-86B69DCAC298}"/>
              </a:ext>
            </a:extLst>
          </p:cNvPr>
          <p:cNvPicPr>
            <a:picLocks noChangeAspect="1"/>
          </p:cNvPicPr>
          <p:nvPr/>
        </p:nvPicPr>
        <p:blipFill>
          <a:blip r:embed="rId4"/>
          <a:stretch>
            <a:fillRect/>
          </a:stretch>
        </p:blipFill>
        <p:spPr>
          <a:xfrm>
            <a:off x="0" y="6048375"/>
            <a:ext cx="12192000" cy="809625"/>
          </a:xfrm>
          <a:prstGeom prst="rect">
            <a:avLst/>
          </a:prstGeom>
        </p:spPr>
      </p:pic>
    </p:spTree>
    <p:extLst>
      <p:ext uri="{BB962C8B-B14F-4D97-AF65-F5344CB8AC3E}">
        <p14:creationId xmlns:p14="http://schemas.microsoft.com/office/powerpoint/2010/main" val="4136435328"/>
      </p:ext>
    </p:extLst>
  </p:cSld>
  <p:clrMapOvr>
    <a:overrideClrMapping bg1="lt1" tx1="dk1" bg2="lt2" tx2="dk2" accent1="accent1" accent2="accent2" accent3="accent3" accent4="accent4" accent5="accent5" accent6="accent6" hlink="hlink" folHlink="folHlink"/>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56E2FB29-62A2-06EC-A909-A07AB86DCE10}"/>
              </a:ext>
            </a:extLst>
          </p:cNvPr>
          <p:cNvSpPr>
            <a:spLocks noGrp="1" noChangeArrowheads="1"/>
          </p:cNvSpPr>
          <p:nvPr>
            <p:ph type="title"/>
          </p:nvPr>
        </p:nvSpPr>
        <p:spPr>
          <a:xfrm>
            <a:off x="1202919" y="284176"/>
            <a:ext cx="9784080" cy="1508760"/>
          </a:xfrm>
        </p:spPr>
        <p:txBody>
          <a:bodyPr>
            <a:normAutofit/>
          </a:bodyPr>
          <a:lstStyle/>
          <a:p>
            <a:r>
              <a:rPr lang="en-GB" altLang="en-US" dirty="0"/>
              <a:t>Future Events</a:t>
            </a:r>
            <a:br>
              <a:rPr lang="en-GB" altLang="en-US" dirty="0"/>
            </a:br>
            <a:endParaRPr lang="en-GB" altLang="en-US" dirty="0"/>
          </a:p>
        </p:txBody>
      </p:sp>
      <p:sp>
        <p:nvSpPr>
          <p:cNvPr id="24579" name="Content Placeholder 2">
            <a:extLst>
              <a:ext uri="{FF2B5EF4-FFF2-40B4-BE49-F238E27FC236}">
                <a16:creationId xmlns:a16="http://schemas.microsoft.com/office/drawing/2014/main" id="{293D28BF-622B-29AF-30D6-B8F56EC79E33}"/>
              </a:ext>
            </a:extLst>
          </p:cNvPr>
          <p:cNvSpPr>
            <a:spLocks noGrp="1"/>
          </p:cNvSpPr>
          <p:nvPr>
            <p:ph idx="1"/>
          </p:nvPr>
        </p:nvSpPr>
        <p:spPr>
          <a:xfrm>
            <a:off x="6431280" y="1937657"/>
            <a:ext cx="5173911" cy="4223657"/>
          </a:xfrm>
        </p:spPr>
        <p:txBody>
          <a:bodyPr vert="horz" lIns="91440" tIns="45720" rIns="91440" bIns="45720" rtlCol="0" anchor="t">
            <a:normAutofit/>
          </a:bodyPr>
          <a:lstStyle/>
          <a:p>
            <a:pPr>
              <a:buFont typeface="Arial" panose="020B0604020202020204" pitchFamily="34" charset="0"/>
              <a:buChar char="•"/>
              <a:defRPr/>
            </a:pPr>
            <a:r>
              <a:rPr lang="en-GB" altLang="en-US" sz="1800" dirty="0"/>
              <a:t>Next ward panel meeting – </a:t>
            </a:r>
            <a:r>
              <a:rPr lang="en-GB" altLang="en-US" sz="1800" b="1" dirty="0"/>
              <a:t>13</a:t>
            </a:r>
            <a:r>
              <a:rPr lang="en-GB" altLang="en-US" sz="1800" b="1" baseline="30000" dirty="0"/>
              <a:t>th</a:t>
            </a:r>
            <a:r>
              <a:rPr lang="en-GB" altLang="en-US" sz="1800" b="1" dirty="0"/>
              <a:t> or 27</a:t>
            </a:r>
            <a:r>
              <a:rPr lang="en-GB" altLang="en-US" sz="1800" b="1" baseline="30000" dirty="0"/>
              <a:t>th</a:t>
            </a:r>
            <a:r>
              <a:rPr lang="en-GB" altLang="en-US" sz="1800" b="1" dirty="0"/>
              <a:t> Aug</a:t>
            </a:r>
            <a:r>
              <a:rPr lang="en-GB" altLang="en-US" sz="1800" dirty="0"/>
              <a:t>.</a:t>
            </a:r>
          </a:p>
          <a:p>
            <a:pPr>
              <a:buFont typeface="Arial" panose="020B0604020202020204" pitchFamily="34" charset="0"/>
              <a:buChar char="•"/>
              <a:defRPr/>
            </a:pPr>
            <a:r>
              <a:rPr lang="en-GB" altLang="en-US" sz="1800" dirty="0"/>
              <a:t>Bike marking event Roehampton Gate Richmond Park.</a:t>
            </a:r>
          </a:p>
          <a:p>
            <a:pPr>
              <a:buFont typeface="Arial" panose="020B0604020202020204" pitchFamily="34" charset="0"/>
              <a:buChar char="•"/>
              <a:defRPr/>
            </a:pPr>
            <a:r>
              <a:rPr lang="en-GB" altLang="en-US" sz="1800" dirty="0"/>
              <a:t>Bike marking event Queen Mary’s Hospital and/or Queen Mary’s Place.</a:t>
            </a:r>
          </a:p>
          <a:p>
            <a:pPr>
              <a:buFont typeface="Arial" panose="020B0604020202020204" pitchFamily="34" charset="0"/>
              <a:buChar char="•"/>
              <a:defRPr/>
            </a:pPr>
            <a:r>
              <a:rPr lang="en-GB" altLang="en-US" sz="1800" dirty="0"/>
              <a:t>Cuppa with a Copper at Roehampton Library.</a:t>
            </a:r>
          </a:p>
          <a:p>
            <a:pPr>
              <a:buFont typeface="Arial" panose="020B0604020202020204" pitchFamily="34" charset="0"/>
              <a:buChar char="•"/>
              <a:defRPr/>
            </a:pPr>
            <a:r>
              <a:rPr lang="en-GB" altLang="en-US" sz="1800" dirty="0"/>
              <a:t>Crime Prevention Walk/Talk.</a:t>
            </a:r>
          </a:p>
          <a:p>
            <a:pPr>
              <a:buFont typeface="Arial" panose="020B0604020202020204" pitchFamily="34" charset="0"/>
              <a:buChar char="•"/>
              <a:defRPr/>
            </a:pPr>
            <a:r>
              <a:rPr lang="en-GB" altLang="en-US" sz="1800" dirty="0"/>
              <a:t>Met Engage Door to Door.</a:t>
            </a:r>
          </a:p>
          <a:p>
            <a:pPr>
              <a:buFont typeface="Arial" panose="020B0604020202020204" pitchFamily="34" charset="0"/>
              <a:buChar char="•"/>
              <a:defRPr/>
            </a:pPr>
            <a:endParaRPr lang="en-GB" altLang="en-US" sz="1500" dirty="0"/>
          </a:p>
          <a:p>
            <a:pPr marL="0" indent="0">
              <a:buNone/>
              <a:defRPr/>
            </a:pPr>
            <a:r>
              <a:rPr lang="en-GB" altLang="en-US" sz="1800" b="1" dirty="0"/>
              <a:t>Dates and times to be confirmed</a:t>
            </a:r>
          </a:p>
          <a:p>
            <a:pPr marL="0" indent="0">
              <a:buNone/>
              <a:defRPr/>
            </a:pPr>
            <a:endParaRPr lang="en-GB" altLang="en-US" sz="1500" dirty="0"/>
          </a:p>
          <a:p>
            <a:pPr marL="0" indent="0">
              <a:buNone/>
              <a:defRPr/>
            </a:pPr>
            <a:endParaRPr lang="en-GB" altLang="en-US" sz="1500" dirty="0"/>
          </a:p>
        </p:txBody>
      </p:sp>
      <p:pic>
        <p:nvPicPr>
          <p:cNvPr id="2" name="Picture 1">
            <a:extLst>
              <a:ext uri="{FF2B5EF4-FFF2-40B4-BE49-F238E27FC236}">
                <a16:creationId xmlns:a16="http://schemas.microsoft.com/office/drawing/2014/main" id="{774385B6-BD17-699D-6D6E-AFD5FF26D1F3}"/>
              </a:ext>
            </a:extLst>
          </p:cNvPr>
          <p:cNvPicPr>
            <a:picLocks noChangeAspect="1"/>
          </p:cNvPicPr>
          <p:nvPr/>
        </p:nvPicPr>
        <p:blipFill>
          <a:blip r:embed="rId3"/>
          <a:stretch>
            <a:fillRect/>
          </a:stretch>
        </p:blipFill>
        <p:spPr>
          <a:xfrm>
            <a:off x="0" y="6048375"/>
            <a:ext cx="12192000" cy="809625"/>
          </a:xfrm>
          <a:prstGeom prst="rect">
            <a:avLst/>
          </a:prstGeom>
        </p:spPr>
      </p:pic>
      <p:pic>
        <p:nvPicPr>
          <p:cNvPr id="5" name="Picture 4" descr="A poster of a coffee cup&#10;&#10;AI-generated content may be incorrect.">
            <a:extLst>
              <a:ext uri="{FF2B5EF4-FFF2-40B4-BE49-F238E27FC236}">
                <a16:creationId xmlns:a16="http://schemas.microsoft.com/office/drawing/2014/main" id="{D659F6E6-1D9F-D72F-7036-A9C03AD03751}"/>
              </a:ext>
            </a:extLst>
          </p:cNvPr>
          <p:cNvPicPr>
            <a:picLocks noChangeAspect="1"/>
          </p:cNvPicPr>
          <p:nvPr/>
        </p:nvPicPr>
        <p:blipFill rotWithShape="1">
          <a:blip r:embed="rId4"/>
          <a:srcRect l="30134" t="3014" r="29981" b="5159"/>
          <a:stretch>
            <a:fillRect/>
          </a:stretch>
        </p:blipFill>
        <p:spPr bwMode="auto">
          <a:xfrm>
            <a:off x="3385457" y="2058386"/>
            <a:ext cx="2684967" cy="3688229"/>
          </a:xfrm>
          <a:prstGeom prst="rect">
            <a:avLst/>
          </a:prstGeom>
          <a:ln>
            <a:noFill/>
          </a:ln>
          <a:extLst>
            <a:ext uri="{53640926-AAD7-44D8-BBD7-CCE9431645EC}">
              <a14:shadowObscured xmlns:a14="http://schemas.microsoft.com/office/drawing/2010/main"/>
            </a:ext>
          </a:extLst>
        </p:spPr>
      </p:pic>
      <p:pic>
        <p:nvPicPr>
          <p:cNvPr id="8" name="Picture 7" descr="A poster of a bike&#10;&#10;AI-generated content may be incorrect.">
            <a:extLst>
              <a:ext uri="{FF2B5EF4-FFF2-40B4-BE49-F238E27FC236}">
                <a16:creationId xmlns:a16="http://schemas.microsoft.com/office/drawing/2014/main" id="{1E79FABE-1AEA-7ABB-C7F1-5F5ADACE9DEA}"/>
              </a:ext>
            </a:extLst>
          </p:cNvPr>
          <p:cNvPicPr>
            <a:picLocks noChangeAspect="1"/>
          </p:cNvPicPr>
          <p:nvPr/>
        </p:nvPicPr>
        <p:blipFill rotWithShape="1">
          <a:blip r:embed="rId5"/>
          <a:srcRect l="31020" t="5674" r="29981" b="7108"/>
          <a:stretch>
            <a:fillRect/>
          </a:stretch>
        </p:blipFill>
        <p:spPr bwMode="auto">
          <a:xfrm>
            <a:off x="348343" y="2045059"/>
            <a:ext cx="2684968" cy="3701556"/>
          </a:xfrm>
          <a:prstGeom prst="rect">
            <a:avLst/>
          </a:prstGeom>
          <a:ln>
            <a:noFill/>
          </a:ln>
          <a:extLst>
            <a:ext uri="{53640926-AAD7-44D8-BBD7-CCE9431645EC}">
              <a14:shadowObscured xmlns:a14="http://schemas.microsoft.com/office/drawing/2010/main"/>
            </a:ext>
          </a:extLst>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12" name="Rectangle 21511">
            <a:extLst>
              <a:ext uri="{FF2B5EF4-FFF2-40B4-BE49-F238E27FC236}">
                <a16:creationId xmlns:a16="http://schemas.microsoft.com/office/drawing/2014/main" id="{9A457F22-2034-4200-B6E4-5B8372AAC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633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4" name="Rectangle 21513">
            <a:extLst>
              <a:ext uri="{FF2B5EF4-FFF2-40B4-BE49-F238E27FC236}">
                <a16:creationId xmlns:a16="http://schemas.microsoft.com/office/drawing/2014/main" id="{A9DA7986-F4F5-4F92-94A3-343B2D7200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6981"/>
            <a:ext cx="4686300" cy="163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Title 1">
            <a:extLst>
              <a:ext uri="{FF2B5EF4-FFF2-40B4-BE49-F238E27FC236}">
                <a16:creationId xmlns:a16="http://schemas.microsoft.com/office/drawing/2014/main" id="{D8534453-3CF0-B77F-36D2-B1444765DC93}"/>
              </a:ext>
            </a:extLst>
          </p:cNvPr>
          <p:cNvSpPr>
            <a:spLocks noGrp="1" noChangeArrowheads="1"/>
          </p:cNvSpPr>
          <p:nvPr>
            <p:ph type="title"/>
          </p:nvPr>
        </p:nvSpPr>
        <p:spPr>
          <a:xfrm>
            <a:off x="634277" y="284176"/>
            <a:ext cx="3670874" cy="1508760"/>
          </a:xfrm>
        </p:spPr>
        <p:txBody>
          <a:bodyPr>
            <a:normAutofit/>
          </a:bodyPr>
          <a:lstStyle/>
          <a:p>
            <a:r>
              <a:rPr lang="en-GB" altLang="en-US">
                <a:solidFill>
                  <a:schemeClr val="tx2"/>
                </a:solidFill>
              </a:rPr>
              <a:t>Questions</a:t>
            </a:r>
            <a:r>
              <a:rPr lang="en-GB" altLang="en-US" b="1">
                <a:solidFill>
                  <a:schemeClr val="tx2"/>
                </a:solidFill>
              </a:rPr>
              <a:t>?</a:t>
            </a:r>
            <a:r>
              <a:rPr lang="en-GB" altLang="en-US" dirty="0">
                <a:solidFill>
                  <a:schemeClr val="tx2"/>
                </a:solidFill>
              </a:rPr>
              <a:t> </a:t>
            </a:r>
          </a:p>
        </p:txBody>
      </p:sp>
      <p:sp>
        <p:nvSpPr>
          <p:cNvPr id="18435" name="Content Placeholder 2">
            <a:extLst>
              <a:ext uri="{FF2B5EF4-FFF2-40B4-BE49-F238E27FC236}">
                <a16:creationId xmlns:a16="http://schemas.microsoft.com/office/drawing/2014/main" id="{EED2814C-7014-452F-C684-34C7844C7E00}"/>
              </a:ext>
            </a:extLst>
          </p:cNvPr>
          <p:cNvSpPr>
            <a:spLocks noGrp="1"/>
          </p:cNvSpPr>
          <p:nvPr>
            <p:ph idx="1"/>
          </p:nvPr>
        </p:nvSpPr>
        <p:spPr>
          <a:xfrm>
            <a:off x="634277" y="2011680"/>
            <a:ext cx="3676678" cy="4206240"/>
          </a:xfrm>
        </p:spPr>
        <p:txBody>
          <a:bodyPr>
            <a:normAutofit/>
          </a:bodyPr>
          <a:lstStyle/>
          <a:p>
            <a:pPr marL="0" indent="0">
              <a:buNone/>
              <a:defRPr/>
            </a:pPr>
            <a:endParaRPr lang="en-GB" altLang="en-US">
              <a:solidFill>
                <a:schemeClr val="bg1"/>
              </a:solidFill>
            </a:endParaRPr>
          </a:p>
          <a:p>
            <a:pPr>
              <a:defRPr/>
            </a:pPr>
            <a:endParaRPr lang="en-GB" altLang="en-US">
              <a:solidFill>
                <a:schemeClr val="bg1"/>
              </a:solidFill>
            </a:endParaRPr>
          </a:p>
          <a:p>
            <a:pPr>
              <a:defRPr/>
            </a:pPr>
            <a:endParaRPr lang="en-GB" altLang="en-US">
              <a:solidFill>
                <a:schemeClr val="bg1"/>
              </a:solidFill>
            </a:endParaRPr>
          </a:p>
        </p:txBody>
      </p:sp>
      <p:sp>
        <p:nvSpPr>
          <p:cNvPr id="21516" name="Rectangle 21515">
            <a:extLst>
              <a:ext uri="{FF2B5EF4-FFF2-40B4-BE49-F238E27FC236}">
                <a16:creationId xmlns:a16="http://schemas.microsoft.com/office/drawing/2014/main" id="{428E76FD-76EE-4DE6-BBA4-EEA6E4B98C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190" y="0"/>
            <a:ext cx="7566810"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3" name="Picture 2" descr="A screenshot of a computer&#10;&#10;AI-generated content may be incorrect.">
            <a:extLst>
              <a:ext uri="{FF2B5EF4-FFF2-40B4-BE49-F238E27FC236}">
                <a16:creationId xmlns:a16="http://schemas.microsoft.com/office/drawing/2014/main" id="{CF4CE936-49C9-C70C-CE4A-042A8C71AEF6}"/>
              </a:ext>
            </a:extLst>
          </p:cNvPr>
          <p:cNvPicPr>
            <a:picLocks noChangeAspect="1"/>
          </p:cNvPicPr>
          <p:nvPr/>
        </p:nvPicPr>
        <p:blipFill rotWithShape="1">
          <a:blip r:embed="rId3"/>
          <a:srcRect l="7091" t="33566" r="53690" b="38525"/>
          <a:stretch>
            <a:fillRect/>
          </a:stretch>
        </p:blipFill>
        <p:spPr bwMode="auto">
          <a:xfrm>
            <a:off x="5262368" y="2166256"/>
            <a:ext cx="6283602" cy="3233057"/>
          </a:xfrm>
          <a:prstGeom prst="rect">
            <a:avLst/>
          </a:prstGeom>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A06DE8E7-B0D8-72D0-21B4-8C2DEB8A7F95}"/>
              </a:ext>
            </a:extLst>
          </p:cNvPr>
          <p:cNvPicPr>
            <a:picLocks noChangeAspect="1"/>
          </p:cNvPicPr>
          <p:nvPr/>
        </p:nvPicPr>
        <p:blipFill>
          <a:blip r:embed="rId4"/>
          <a:stretch>
            <a:fillRect/>
          </a:stretch>
        </p:blipFill>
        <p:spPr>
          <a:xfrm>
            <a:off x="0" y="6048375"/>
            <a:ext cx="12192000" cy="809625"/>
          </a:xfrm>
          <a:prstGeom prst="rect">
            <a:avLst/>
          </a:prstGeom>
        </p:spPr>
      </p:pic>
    </p:spTree>
  </p:cSld>
  <p:clrMapOvr>
    <a:overrideClrMapping bg1="lt1" tx1="dk1" bg2="lt2" tx2="dk2" accent1="accent1" accent2="accent2" accent3="accent3" accent4="accent4" accent5="accent5" accent6="accent6" hlink="hlink" folHlink="folHlink"/>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51" name="Rectangle 22550">
            <a:extLst>
              <a:ext uri="{FF2B5EF4-FFF2-40B4-BE49-F238E27FC236}">
                <a16:creationId xmlns:a16="http://schemas.microsoft.com/office/drawing/2014/main" id="{5F9F5EB8-AB42-47FD-8F4A-176C0A4B1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059012"/>
            <a:ext cx="12188952"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2552" name="Rectangle 22551">
            <a:extLst>
              <a:ext uri="{FF2B5EF4-FFF2-40B4-BE49-F238E27FC236}">
                <a16:creationId xmlns:a16="http://schemas.microsoft.com/office/drawing/2014/main" id="{C67564D6-576C-45C9-B7EA-F7701B149F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0994" cy="6858000"/>
          </a:xfrm>
          <a:prstGeom prst="rect">
            <a:avLst/>
          </a:prstGeom>
          <a:solidFill>
            <a:schemeClr val="bg1"/>
          </a:solidFill>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22553" name="Graphic 22552" descr="Smiling Face with No Fill">
            <a:extLst>
              <a:ext uri="{FF2B5EF4-FFF2-40B4-BE49-F238E27FC236}">
                <a16:creationId xmlns:a16="http://schemas.microsoft.com/office/drawing/2014/main" id="{411131D1-45C6-F374-519E-07C2406E457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4276" y="1417320"/>
            <a:ext cx="3374654" cy="3291840"/>
          </a:xfrm>
          <a:prstGeom prst="rect">
            <a:avLst/>
          </a:prstGeom>
        </p:spPr>
      </p:pic>
      <p:sp>
        <p:nvSpPr>
          <p:cNvPr id="22554" name="Rectangle 22553">
            <a:extLst>
              <a:ext uri="{FF2B5EF4-FFF2-40B4-BE49-F238E27FC236}">
                <a16:creationId xmlns:a16="http://schemas.microsoft.com/office/drawing/2014/main" id="{F9060CEE-D73E-44ED-A407-C828C9E4D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0994" y="0"/>
            <a:ext cx="7561006"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55" name="Rectangle 22554">
            <a:extLst>
              <a:ext uri="{FF2B5EF4-FFF2-40B4-BE49-F238E27FC236}">
                <a16:creationId xmlns:a16="http://schemas.microsoft.com/office/drawing/2014/main" id="{AF0B544C-FD6C-42D8-B6B7-DDF7E60D0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0994" y="2059012"/>
            <a:ext cx="7561006" cy="182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2530" name="Title 1">
            <a:extLst>
              <a:ext uri="{FF2B5EF4-FFF2-40B4-BE49-F238E27FC236}">
                <a16:creationId xmlns:a16="http://schemas.microsoft.com/office/drawing/2014/main" id="{7DAAFA53-0480-A97C-FAFF-4375D76E7B8F}"/>
              </a:ext>
            </a:extLst>
          </p:cNvPr>
          <p:cNvSpPr>
            <a:spLocks noGrp="1" noChangeArrowheads="1"/>
          </p:cNvSpPr>
          <p:nvPr>
            <p:ph type="title"/>
          </p:nvPr>
        </p:nvSpPr>
        <p:spPr>
          <a:xfrm>
            <a:off x="4963246" y="2194560"/>
            <a:ext cx="6905666" cy="1739347"/>
          </a:xfrm>
        </p:spPr>
        <p:txBody>
          <a:bodyPr vert="horz" lIns="91440" tIns="45720" rIns="91440" bIns="45720" rtlCol="0" anchor="ctr">
            <a:normAutofit/>
          </a:bodyPr>
          <a:lstStyle/>
          <a:p>
            <a:pPr algn="ctr">
              <a:lnSpc>
                <a:spcPct val="80000"/>
              </a:lnSpc>
            </a:pPr>
            <a:r>
              <a:rPr lang="en-US" altLang="en-US" sz="6000" spc="150">
                <a:solidFill>
                  <a:schemeClr val="tx2"/>
                </a:solidFill>
              </a:rPr>
              <a:t>Thank you for attending!</a:t>
            </a:r>
            <a:endParaRPr lang="en-US" altLang="en-US" sz="6000" b="1" spc="150">
              <a:solidFill>
                <a:schemeClr val="tx2"/>
              </a:solidFill>
            </a:endParaRPr>
          </a:p>
        </p:txBody>
      </p:sp>
      <p:pic>
        <p:nvPicPr>
          <p:cNvPr id="2" name="Picture 1">
            <a:extLst>
              <a:ext uri="{FF2B5EF4-FFF2-40B4-BE49-F238E27FC236}">
                <a16:creationId xmlns:a16="http://schemas.microsoft.com/office/drawing/2014/main" id="{E816E851-751A-0AF9-A72B-41D0A5312632}"/>
              </a:ext>
            </a:extLst>
          </p:cNvPr>
          <p:cNvPicPr>
            <a:picLocks noChangeAspect="1"/>
          </p:cNvPicPr>
          <p:nvPr/>
        </p:nvPicPr>
        <p:blipFill>
          <a:blip r:embed="rId4"/>
          <a:stretch>
            <a:fillRect/>
          </a:stretch>
        </p:blipFill>
        <p:spPr>
          <a:xfrm>
            <a:off x="0" y="6048375"/>
            <a:ext cx="12192000" cy="809625"/>
          </a:xfrm>
          <a:prstGeom prst="rect">
            <a:avLst/>
          </a:prstGeom>
        </p:spPr>
      </p:pic>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22553"/>
                                        </p:tgtEl>
                                        <p:attrNameLst>
                                          <p:attrName>style.visibility</p:attrName>
                                        </p:attrNameLst>
                                      </p:cBhvr>
                                      <p:to>
                                        <p:strVal val="visible"/>
                                      </p:to>
                                    </p:set>
                                    <p:animEffect transition="in" filter="fade">
                                      <p:cBhvr>
                                        <p:cTn id="7" dur="700"/>
                                        <p:tgtEl>
                                          <p:spTgt spid="22553"/>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2530"/>
                                        </p:tgtEl>
                                        <p:attrNameLst>
                                          <p:attrName>style.visibility</p:attrName>
                                        </p:attrNameLst>
                                      </p:cBhvr>
                                      <p:to>
                                        <p:strVal val="visible"/>
                                      </p:to>
                                    </p:set>
                                    <p:animEffect transition="in" filter="fade">
                                      <p:cBhvr>
                                        <p:cTn id="10" dur="4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TM03090430[[fn=Banded]]</Template>
  <TotalTime>377</TotalTime>
  <Words>812</Words>
  <Application>Microsoft Office PowerPoint</Application>
  <PresentationFormat>Widescreen</PresentationFormat>
  <Paragraphs>214</Paragraphs>
  <Slides>16</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Aptos</vt:lpstr>
      <vt:lpstr>Arial</vt:lpstr>
      <vt:lpstr>Calibri</vt:lpstr>
      <vt:lpstr>Corbel</vt:lpstr>
      <vt:lpstr>Times</vt:lpstr>
      <vt:lpstr>Wingdings</vt:lpstr>
      <vt:lpstr>Banded</vt:lpstr>
      <vt:lpstr>PowerPoint Presentation</vt:lpstr>
      <vt:lpstr>Introductions</vt:lpstr>
      <vt:lpstr>Introductions</vt:lpstr>
      <vt:lpstr>Agenda </vt:lpstr>
      <vt:lpstr>Ward Priorities and Crime Trends</vt:lpstr>
      <vt:lpstr>Crime Data Figures</vt:lpstr>
      <vt:lpstr>Police Activity</vt:lpstr>
      <vt:lpstr>Police Activity</vt:lpstr>
      <vt:lpstr>Police Activity</vt:lpstr>
      <vt:lpstr>Police Activity</vt:lpstr>
      <vt:lpstr>Met Engage</vt:lpstr>
      <vt:lpstr>Abstractions</vt:lpstr>
      <vt:lpstr>Ward priorities</vt:lpstr>
      <vt:lpstr>Future Events </vt:lpstr>
      <vt:lpstr>Questions? </vt:lpstr>
      <vt:lpstr>Thank you for attending!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Russell Denise - SW-CU</dc:creator>
  <cp:lastModifiedBy>Russell Denise - SW-CU</cp:lastModifiedBy>
  <cp:revision>148</cp:revision>
  <dcterms:created xsi:type="dcterms:W3CDTF">2026-05-05T07:35:54Z</dcterms:created>
  <dcterms:modified xsi:type="dcterms:W3CDTF">2026-05-20T14:30:07Z</dcterms:modified>
</cp:coreProperties>
</file>